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9" r:id="rId3"/>
    <p:sldId id="257" r:id="rId4"/>
    <p:sldId id="270" r:id="rId5"/>
    <p:sldId id="285" r:id="rId6"/>
    <p:sldId id="272" r:id="rId7"/>
    <p:sldId id="277" r:id="rId8"/>
    <p:sldId id="279" r:id="rId9"/>
    <p:sldId id="271" r:id="rId10"/>
    <p:sldId id="282" r:id="rId11"/>
    <p:sldId id="281" r:id="rId12"/>
    <p:sldId id="280" r:id="rId13"/>
    <p:sldId id="292" r:id="rId14"/>
    <p:sldId id="293" r:id="rId15"/>
    <p:sldId id="283" r:id="rId16"/>
    <p:sldId id="276" r:id="rId17"/>
    <p:sldId id="284" r:id="rId18"/>
    <p:sldId id="288" r:id="rId19"/>
    <p:sldId id="287" r:id="rId20"/>
    <p:sldId id="289" r:id="rId21"/>
    <p:sldId id="290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陸澤聿" initials="陸澤聿" lastIdx="0" clrIdx="0">
    <p:extLst>
      <p:ext uri="{19B8F6BF-5375-455C-9EA6-DF929625EA0E}">
        <p15:presenceInfo xmlns:p15="http://schemas.microsoft.com/office/powerpoint/2012/main" userId="S-1-5-21-1229272821-1450960922-1417001333-12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0000CC"/>
    <a:srgbClr val="FF66CC"/>
    <a:srgbClr val="FF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832B3-8167-4204-A9F3-92035232A302}" type="doc">
      <dgm:prSet loTypeId="urn:microsoft.com/office/officeart/2005/8/layout/hProcess10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8664C84-F750-42AD-A191-CECAA657ED7B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製作前準備</a:t>
          </a:r>
        </a:p>
      </dgm:t>
    </dgm:pt>
    <dgm:pt modelId="{E7E6AA92-B238-41FD-BED4-F123B6C1F3AE}" type="parTrans" cxnId="{EBE6B2B2-F69F-4E84-AFFF-9C5344DDE605}">
      <dgm:prSet/>
      <dgm:spPr/>
      <dgm:t>
        <a:bodyPr/>
        <a:lstStyle/>
        <a:p>
          <a:endParaRPr lang="zh-TW" altLang="en-US"/>
        </a:p>
      </dgm:t>
    </dgm:pt>
    <dgm:pt modelId="{87F8DA4B-F370-4196-9D87-1B456AAC15FD}" type="sibTrans" cxnId="{EBE6B2B2-F69F-4E84-AFFF-9C5344DDE605}">
      <dgm:prSet/>
      <dgm:spPr/>
      <dgm:t>
        <a:bodyPr/>
        <a:lstStyle/>
        <a:p>
          <a:endParaRPr lang="zh-TW" altLang="en-US"/>
        </a:p>
      </dgm:t>
    </dgm:pt>
    <dgm:pt modelId="{C4E36ED2-699A-454B-B144-0C8CC3BAB364}">
      <dgm:prSet phldrT="[文字]" custT="1"/>
      <dgm:spPr/>
      <dgm:t>
        <a:bodyPr/>
        <a:lstStyle/>
        <a:p>
          <a:r>
            <a:rPr lang="zh-TW" altLang="en-US" sz="2400" dirty="0"/>
            <a:t>人員準備</a:t>
          </a:r>
        </a:p>
      </dgm:t>
    </dgm:pt>
    <dgm:pt modelId="{12BABAFE-4F53-45A1-ABB1-2BE4406335A6}" type="parTrans" cxnId="{77E396D3-8BE6-40AD-B39A-CD2DAFBF49E8}">
      <dgm:prSet/>
      <dgm:spPr/>
      <dgm:t>
        <a:bodyPr/>
        <a:lstStyle/>
        <a:p>
          <a:endParaRPr lang="zh-TW" altLang="en-US"/>
        </a:p>
      </dgm:t>
    </dgm:pt>
    <dgm:pt modelId="{BCE4DEA1-923B-42C9-BCCB-35803DFB5D0F}" type="sibTrans" cxnId="{77E396D3-8BE6-40AD-B39A-CD2DAFBF49E8}">
      <dgm:prSet/>
      <dgm:spPr/>
      <dgm:t>
        <a:bodyPr/>
        <a:lstStyle/>
        <a:p>
          <a:endParaRPr lang="zh-TW" altLang="en-US"/>
        </a:p>
      </dgm:t>
    </dgm:pt>
    <dgm:pt modelId="{B2F71CF2-E572-44D6-B79F-C4005C435063}">
      <dgm:prSet phldrT="[文字]" custT="1"/>
      <dgm:spPr/>
      <dgm:t>
        <a:bodyPr/>
        <a:lstStyle/>
        <a:p>
          <a:r>
            <a:rPr lang="zh-TW" altLang="en-US" sz="2400" dirty="0"/>
            <a:t>器具準備</a:t>
          </a:r>
        </a:p>
      </dgm:t>
    </dgm:pt>
    <dgm:pt modelId="{D60D0A76-EA7F-4B29-8454-7B9230AD16E5}" type="parTrans" cxnId="{29E31AFD-7B01-4975-88E3-87C0CB0C8334}">
      <dgm:prSet/>
      <dgm:spPr/>
      <dgm:t>
        <a:bodyPr/>
        <a:lstStyle/>
        <a:p>
          <a:endParaRPr lang="zh-TW" altLang="en-US"/>
        </a:p>
      </dgm:t>
    </dgm:pt>
    <dgm:pt modelId="{25A6B142-D872-4138-92FB-7E48C6428D8E}" type="sibTrans" cxnId="{29E31AFD-7B01-4975-88E3-87C0CB0C8334}">
      <dgm:prSet/>
      <dgm:spPr/>
      <dgm:t>
        <a:bodyPr/>
        <a:lstStyle/>
        <a:p>
          <a:endParaRPr lang="zh-TW" altLang="en-US"/>
        </a:p>
      </dgm:t>
    </dgm:pt>
    <dgm:pt modelId="{50CA172B-9BBF-4D88-A6E7-55D66DD4D170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方塊酥製作</a:t>
          </a:r>
        </a:p>
      </dgm:t>
    </dgm:pt>
    <dgm:pt modelId="{C92A1B60-6F52-4989-AF84-FD063B50EF9B}" type="parTrans" cxnId="{E2599A52-4B4C-44F6-B605-4615C27474E0}">
      <dgm:prSet/>
      <dgm:spPr/>
      <dgm:t>
        <a:bodyPr/>
        <a:lstStyle/>
        <a:p>
          <a:endParaRPr lang="zh-TW" altLang="en-US"/>
        </a:p>
      </dgm:t>
    </dgm:pt>
    <dgm:pt modelId="{142DAD94-3DB3-4ED5-A87D-5CF83CBEC418}" type="sibTrans" cxnId="{E2599A52-4B4C-44F6-B605-4615C27474E0}">
      <dgm:prSet/>
      <dgm:spPr/>
      <dgm:t>
        <a:bodyPr/>
        <a:lstStyle/>
        <a:p>
          <a:endParaRPr lang="zh-TW" altLang="en-US" dirty="0"/>
        </a:p>
      </dgm:t>
    </dgm:pt>
    <dgm:pt modelId="{7EBD82D7-2980-4B8A-80D1-D272563C77E5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油酥製作</a:t>
          </a:r>
        </a:p>
      </dgm:t>
    </dgm:pt>
    <dgm:pt modelId="{B71ABB29-60D4-49B9-B63E-F0EE42A187CA}" type="parTrans" cxnId="{8CBD93C3-A8FC-4ED3-8B93-FD51F99B44A0}">
      <dgm:prSet/>
      <dgm:spPr/>
      <dgm:t>
        <a:bodyPr/>
        <a:lstStyle/>
        <a:p>
          <a:endParaRPr lang="zh-TW" altLang="en-US"/>
        </a:p>
      </dgm:t>
    </dgm:pt>
    <dgm:pt modelId="{0403CF66-13C0-4E65-90D5-DF203075A24F}" type="sibTrans" cxnId="{8CBD93C3-A8FC-4ED3-8B93-FD51F99B44A0}">
      <dgm:prSet/>
      <dgm:spPr/>
      <dgm:t>
        <a:bodyPr/>
        <a:lstStyle/>
        <a:p>
          <a:endParaRPr lang="zh-TW" altLang="en-US"/>
        </a:p>
      </dgm:t>
    </dgm:pt>
    <dgm:pt modelId="{7A38A245-13A8-4AA3-BBA4-E8451716755A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油皮製作</a:t>
          </a:r>
        </a:p>
      </dgm:t>
    </dgm:pt>
    <dgm:pt modelId="{C7A2559F-1C67-4573-A10E-6181DC426401}" type="parTrans" cxnId="{196BD0D4-3A35-4711-9067-9FA3F70E95FF}">
      <dgm:prSet/>
      <dgm:spPr/>
      <dgm:t>
        <a:bodyPr/>
        <a:lstStyle/>
        <a:p>
          <a:endParaRPr lang="zh-TW" altLang="en-US"/>
        </a:p>
      </dgm:t>
    </dgm:pt>
    <dgm:pt modelId="{FA69D527-6961-4819-861E-788B45AED0C8}" type="sibTrans" cxnId="{196BD0D4-3A35-4711-9067-9FA3F70E95FF}">
      <dgm:prSet/>
      <dgm:spPr/>
      <dgm:t>
        <a:bodyPr/>
        <a:lstStyle/>
        <a:p>
          <a:endParaRPr lang="zh-TW" altLang="en-US"/>
        </a:p>
      </dgm:t>
    </dgm:pt>
    <dgm:pt modelId="{573EC3F3-6DE8-48EE-8210-80830AFDA59D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成品包裝</a:t>
          </a:r>
        </a:p>
      </dgm:t>
    </dgm:pt>
    <dgm:pt modelId="{883001D1-3CB8-4266-B84B-EBD10C186A83}" type="parTrans" cxnId="{91E5E7DC-95B9-4D1E-A4BB-A60CD6291F79}">
      <dgm:prSet/>
      <dgm:spPr/>
      <dgm:t>
        <a:bodyPr/>
        <a:lstStyle/>
        <a:p>
          <a:endParaRPr lang="zh-TW" altLang="en-US"/>
        </a:p>
      </dgm:t>
    </dgm:pt>
    <dgm:pt modelId="{4BD3D6AF-BD48-4DB1-9FC3-E75DF5717A1B}" type="sibTrans" cxnId="{91E5E7DC-95B9-4D1E-A4BB-A60CD6291F79}">
      <dgm:prSet/>
      <dgm:spPr/>
      <dgm:t>
        <a:bodyPr/>
        <a:lstStyle/>
        <a:p>
          <a:endParaRPr lang="zh-TW" altLang="en-US"/>
        </a:p>
      </dgm:t>
    </dgm:pt>
    <dgm:pt modelId="{7E321600-F0E3-4BBC-8182-2241F9BE9898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成品冷卻</a:t>
          </a:r>
        </a:p>
      </dgm:t>
    </dgm:pt>
    <dgm:pt modelId="{513783B5-FFA8-4975-956D-DF38CDF5DEFA}" type="parTrans" cxnId="{7D38A40A-CEFC-42F4-9478-AC894F8EF6A2}">
      <dgm:prSet/>
      <dgm:spPr/>
      <dgm:t>
        <a:bodyPr/>
        <a:lstStyle/>
        <a:p>
          <a:endParaRPr lang="zh-TW" altLang="en-US"/>
        </a:p>
      </dgm:t>
    </dgm:pt>
    <dgm:pt modelId="{7C80CD8A-C472-4604-9136-3496AF96E46D}" type="sibTrans" cxnId="{7D38A40A-CEFC-42F4-9478-AC894F8EF6A2}">
      <dgm:prSet/>
      <dgm:spPr/>
      <dgm:t>
        <a:bodyPr/>
        <a:lstStyle/>
        <a:p>
          <a:endParaRPr lang="zh-TW" altLang="en-US"/>
        </a:p>
      </dgm:t>
    </dgm:pt>
    <dgm:pt modelId="{BBF039F7-4D88-47EC-B2B6-0FF4A4DC7D5E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包裝</a:t>
          </a:r>
        </a:p>
      </dgm:t>
    </dgm:pt>
    <dgm:pt modelId="{46791A4C-4403-4E69-AFD6-768226CDF374}" type="parTrans" cxnId="{C9E92FC6-A57B-472A-AB04-699FFB76D16A}">
      <dgm:prSet/>
      <dgm:spPr/>
      <dgm:t>
        <a:bodyPr/>
        <a:lstStyle/>
        <a:p>
          <a:endParaRPr lang="zh-TW" altLang="en-US"/>
        </a:p>
      </dgm:t>
    </dgm:pt>
    <dgm:pt modelId="{8AD035AB-206F-4342-8808-5068F506A590}" type="sibTrans" cxnId="{C9E92FC6-A57B-472A-AB04-699FFB76D16A}">
      <dgm:prSet/>
      <dgm:spPr/>
      <dgm:t>
        <a:bodyPr/>
        <a:lstStyle/>
        <a:p>
          <a:endParaRPr lang="zh-TW" altLang="en-US"/>
        </a:p>
      </dgm:t>
    </dgm:pt>
    <dgm:pt modelId="{78CA3CB5-DA16-4208-8D5E-C260F5622CEA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清潔與收納</a:t>
          </a:r>
        </a:p>
      </dgm:t>
    </dgm:pt>
    <dgm:pt modelId="{FE505F50-6EEE-40AF-A3E9-EC6CBA63CB0A}" type="parTrans" cxnId="{FACEBC2E-3411-438F-9E3D-AB5D5B9C85F7}">
      <dgm:prSet/>
      <dgm:spPr/>
      <dgm:t>
        <a:bodyPr/>
        <a:lstStyle/>
        <a:p>
          <a:endParaRPr lang="zh-TW" altLang="en-US"/>
        </a:p>
      </dgm:t>
    </dgm:pt>
    <dgm:pt modelId="{89C51092-4143-4BA0-8C44-637448DB5314}" type="sibTrans" cxnId="{FACEBC2E-3411-438F-9E3D-AB5D5B9C85F7}">
      <dgm:prSet/>
      <dgm:spPr/>
      <dgm:t>
        <a:bodyPr/>
        <a:lstStyle/>
        <a:p>
          <a:endParaRPr lang="zh-TW" altLang="en-US"/>
        </a:p>
      </dgm:t>
    </dgm:pt>
    <dgm:pt modelId="{02A5C539-F894-4B19-BCE0-A89444E1FBB7}">
      <dgm:prSet phldrT="[文字]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丹麥機清潔與收納</a:t>
          </a:r>
        </a:p>
      </dgm:t>
    </dgm:pt>
    <dgm:pt modelId="{17B5D319-D89C-405B-A74A-151F94AFBB12}" type="parTrans" cxnId="{CC863C37-8ADB-4D36-A8D8-2DBCBE3ECED0}">
      <dgm:prSet/>
      <dgm:spPr/>
      <dgm:t>
        <a:bodyPr/>
        <a:lstStyle/>
        <a:p>
          <a:endParaRPr lang="zh-TW" altLang="en-US"/>
        </a:p>
      </dgm:t>
    </dgm:pt>
    <dgm:pt modelId="{45AD4ACB-75BD-4388-9B15-F2DCA77271A6}" type="sibTrans" cxnId="{CC863C37-8ADB-4D36-A8D8-2DBCBE3ECED0}">
      <dgm:prSet/>
      <dgm:spPr/>
      <dgm:t>
        <a:bodyPr/>
        <a:lstStyle/>
        <a:p>
          <a:endParaRPr lang="zh-TW" altLang="en-US"/>
        </a:p>
      </dgm:t>
    </dgm:pt>
    <dgm:pt modelId="{B8849215-B472-445D-AB8A-D06949120679}">
      <dgm:prSet phldrT="[文字]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場地清潔</a:t>
          </a:r>
        </a:p>
      </dgm:t>
    </dgm:pt>
    <dgm:pt modelId="{CD82E11D-9F30-422F-93D7-428266170EDA}" type="parTrans" cxnId="{BD525F2A-270A-4E00-AA29-E8AB7923656D}">
      <dgm:prSet/>
      <dgm:spPr/>
      <dgm:t>
        <a:bodyPr/>
        <a:lstStyle/>
        <a:p>
          <a:endParaRPr lang="zh-TW" altLang="en-US"/>
        </a:p>
      </dgm:t>
    </dgm:pt>
    <dgm:pt modelId="{C5927D8C-B0C7-4BF3-8AF4-C18744D96D20}" type="sibTrans" cxnId="{BD525F2A-270A-4E00-AA29-E8AB7923656D}">
      <dgm:prSet/>
      <dgm:spPr/>
      <dgm:t>
        <a:bodyPr/>
        <a:lstStyle/>
        <a:p>
          <a:endParaRPr lang="zh-TW" altLang="en-US"/>
        </a:p>
      </dgm:t>
    </dgm:pt>
    <dgm:pt modelId="{6DEE72B9-E469-4259-83F1-26A8BCF48199}">
      <dgm:prSet phldrT="[文字]" custT="1"/>
      <dgm:spPr/>
      <dgm:t>
        <a:bodyPr/>
        <a:lstStyle/>
        <a:p>
          <a:r>
            <a:rPr lang="zh-TW" altLang="en-US" sz="2400" dirty="0"/>
            <a:t>食品材料準備</a:t>
          </a:r>
        </a:p>
      </dgm:t>
    </dgm:pt>
    <dgm:pt modelId="{674E67A9-0268-4A94-9AA5-C33EFA852C6D}" type="parTrans" cxnId="{6D583B67-6BFA-44A6-947C-59A211C0BEDE}">
      <dgm:prSet/>
      <dgm:spPr/>
      <dgm:t>
        <a:bodyPr/>
        <a:lstStyle/>
        <a:p>
          <a:endParaRPr lang="zh-TW" altLang="en-US"/>
        </a:p>
      </dgm:t>
    </dgm:pt>
    <dgm:pt modelId="{61C85D2D-7ED9-4760-848D-8D6166EB5BFF}" type="sibTrans" cxnId="{6D583B67-6BFA-44A6-947C-59A211C0BEDE}">
      <dgm:prSet/>
      <dgm:spPr/>
      <dgm:t>
        <a:bodyPr/>
        <a:lstStyle/>
        <a:p>
          <a:endParaRPr lang="zh-TW" altLang="en-US"/>
        </a:p>
      </dgm:t>
    </dgm:pt>
    <dgm:pt modelId="{4665AA1B-AF3A-4D56-B020-E2C70E012941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三桿三折</a:t>
          </a:r>
        </a:p>
      </dgm:t>
    </dgm:pt>
    <dgm:pt modelId="{96B16874-00BF-4556-8BC4-BD0E0B874365}" type="parTrans" cxnId="{FAAB32DE-9091-4EDC-9542-251D5351336A}">
      <dgm:prSet/>
      <dgm:spPr/>
      <dgm:t>
        <a:bodyPr/>
        <a:lstStyle/>
        <a:p>
          <a:endParaRPr lang="zh-TW" altLang="en-US"/>
        </a:p>
      </dgm:t>
    </dgm:pt>
    <dgm:pt modelId="{B20E6A20-AEF2-4B55-A8B0-712EE09D91E0}" type="sibTrans" cxnId="{FAAB32DE-9091-4EDC-9542-251D5351336A}">
      <dgm:prSet/>
      <dgm:spPr/>
      <dgm:t>
        <a:bodyPr/>
        <a:lstStyle/>
        <a:p>
          <a:endParaRPr lang="zh-TW" altLang="en-US"/>
        </a:p>
      </dgm:t>
    </dgm:pt>
    <dgm:pt modelId="{C5476DA5-D13A-4020-89F7-58B785FC1120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整形</a:t>
          </a:r>
        </a:p>
      </dgm:t>
    </dgm:pt>
    <dgm:pt modelId="{B813021B-E9AF-4631-9C0B-C62D80E6E0D5}" type="parTrans" cxnId="{0210F241-A2A1-4B40-8220-6D2A47D4E7D2}">
      <dgm:prSet/>
      <dgm:spPr/>
      <dgm:t>
        <a:bodyPr/>
        <a:lstStyle/>
        <a:p>
          <a:endParaRPr lang="zh-TW" altLang="en-US"/>
        </a:p>
      </dgm:t>
    </dgm:pt>
    <dgm:pt modelId="{86FCE780-8B98-4068-BA16-5A6BBB78C49B}" type="sibTrans" cxnId="{0210F241-A2A1-4B40-8220-6D2A47D4E7D2}">
      <dgm:prSet/>
      <dgm:spPr/>
      <dgm:t>
        <a:bodyPr/>
        <a:lstStyle/>
        <a:p>
          <a:endParaRPr lang="zh-TW" altLang="en-US"/>
        </a:p>
      </dgm:t>
    </dgm:pt>
    <dgm:pt modelId="{8427B216-C68B-40FD-A009-72D61129BAFA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切片</a:t>
          </a:r>
        </a:p>
      </dgm:t>
    </dgm:pt>
    <dgm:pt modelId="{D318E10A-6E50-4F05-BEA4-8DF60BE09CE1}" type="parTrans" cxnId="{CB98335D-CBEF-4EDD-9B31-78515033CD28}">
      <dgm:prSet/>
      <dgm:spPr/>
      <dgm:t>
        <a:bodyPr/>
        <a:lstStyle/>
        <a:p>
          <a:endParaRPr lang="zh-TW" altLang="en-US"/>
        </a:p>
      </dgm:t>
    </dgm:pt>
    <dgm:pt modelId="{FD6946DD-35F6-4AF8-83C6-650F93B00A5B}" type="sibTrans" cxnId="{CB98335D-CBEF-4EDD-9B31-78515033CD28}">
      <dgm:prSet/>
      <dgm:spPr/>
      <dgm:t>
        <a:bodyPr/>
        <a:lstStyle/>
        <a:p>
          <a:endParaRPr lang="zh-TW" altLang="en-US"/>
        </a:p>
      </dgm:t>
    </dgm:pt>
    <dgm:pt modelId="{68C80232-DFCC-4777-A2D9-13EC11EFA051}">
      <dgm:prSet phldrT="[文字]" custT="1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烤焙</a:t>
          </a:r>
        </a:p>
      </dgm:t>
    </dgm:pt>
    <dgm:pt modelId="{A8EA8E78-394B-4D3F-870F-82408FC7D6B7}" type="parTrans" cxnId="{8B1FC5B5-0DE0-4308-A03F-BBD9A8CF3C38}">
      <dgm:prSet/>
      <dgm:spPr/>
      <dgm:t>
        <a:bodyPr/>
        <a:lstStyle/>
        <a:p>
          <a:endParaRPr lang="zh-TW" altLang="en-US"/>
        </a:p>
      </dgm:t>
    </dgm:pt>
    <dgm:pt modelId="{4D2646E2-AD81-41FB-8FEB-35FDC60ACA5A}" type="sibTrans" cxnId="{8B1FC5B5-0DE0-4308-A03F-BBD9A8CF3C38}">
      <dgm:prSet/>
      <dgm:spPr/>
      <dgm:t>
        <a:bodyPr/>
        <a:lstStyle/>
        <a:p>
          <a:endParaRPr lang="zh-TW" altLang="en-US"/>
        </a:p>
      </dgm:t>
    </dgm:pt>
    <dgm:pt modelId="{9E022D76-A53F-4FC6-ABCF-B6D30F8932DC}">
      <dgm:prSet phldrT="[文字]"/>
      <dgm:spPr/>
      <dgm:t>
        <a:bodyPr/>
        <a:lstStyle/>
        <a:p>
          <a:endParaRPr lang="zh-TW" altLang="en-US" sz="2700" dirty="0"/>
        </a:p>
      </dgm:t>
    </dgm:pt>
    <dgm:pt modelId="{CAEA33B5-E69F-46B8-9498-DAC21AADE23D}" type="parTrans" cxnId="{7F1A9B44-7A5A-4BF9-ADC2-CAB633CEC27F}">
      <dgm:prSet/>
      <dgm:spPr/>
      <dgm:t>
        <a:bodyPr/>
        <a:lstStyle/>
        <a:p>
          <a:endParaRPr lang="zh-TW" altLang="en-US"/>
        </a:p>
      </dgm:t>
    </dgm:pt>
    <dgm:pt modelId="{3DD9DA3B-4848-4873-B2A0-C892C4C34DDA}" type="sibTrans" cxnId="{7F1A9B44-7A5A-4BF9-ADC2-CAB633CEC27F}">
      <dgm:prSet/>
      <dgm:spPr/>
      <dgm:t>
        <a:bodyPr/>
        <a:lstStyle/>
        <a:p>
          <a:endParaRPr lang="zh-TW" altLang="en-US"/>
        </a:p>
      </dgm:t>
    </dgm:pt>
    <dgm:pt modelId="{287C2C7E-E4E3-46F5-95BA-BE09B561E7A3}">
      <dgm:prSet phldrT="[文字]"/>
      <dgm:spPr/>
      <dgm:t>
        <a:bodyPr/>
        <a:lstStyle/>
        <a:p>
          <a:r>
            <a:rPr lang="zh-TW" altLang="en-US" sz="24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器具清潔與收納</a:t>
          </a:r>
        </a:p>
      </dgm:t>
    </dgm:pt>
    <dgm:pt modelId="{431F58AD-D4DA-4A5D-80CF-4FD0CF4E8C2F}" type="parTrans" cxnId="{17A1D03A-99C8-4D59-9B5E-EDE448D94226}">
      <dgm:prSet/>
      <dgm:spPr/>
      <dgm:t>
        <a:bodyPr/>
        <a:lstStyle/>
        <a:p>
          <a:endParaRPr lang="zh-TW" altLang="en-US"/>
        </a:p>
      </dgm:t>
    </dgm:pt>
    <dgm:pt modelId="{DD06F88A-5DF9-494D-BE19-6DF102F94210}" type="sibTrans" cxnId="{17A1D03A-99C8-4D59-9B5E-EDE448D94226}">
      <dgm:prSet/>
      <dgm:spPr/>
      <dgm:t>
        <a:bodyPr/>
        <a:lstStyle/>
        <a:p>
          <a:endParaRPr lang="zh-TW" altLang="en-US"/>
        </a:p>
      </dgm:t>
    </dgm:pt>
    <dgm:pt modelId="{32BF4922-0E95-4B8A-BEED-8F94F410B9C5}" type="pres">
      <dgm:prSet presAssocID="{FF9832B3-8167-4204-A9F3-92035232A302}" presName="Name0" presStyleCnt="0">
        <dgm:presLayoutVars>
          <dgm:dir/>
          <dgm:resizeHandles val="exact"/>
        </dgm:presLayoutVars>
      </dgm:prSet>
      <dgm:spPr/>
    </dgm:pt>
    <dgm:pt modelId="{9516854E-F6B2-4FD9-984A-98F0CF54BA7B}" type="pres">
      <dgm:prSet presAssocID="{88664C84-F750-42AD-A191-CECAA657ED7B}" presName="composite" presStyleCnt="0"/>
      <dgm:spPr/>
    </dgm:pt>
    <dgm:pt modelId="{39276BE7-42B4-4314-B105-64FAE9A04FBA}" type="pres">
      <dgm:prSet presAssocID="{88664C84-F750-42AD-A191-CECAA657ED7B}" presName="imagSh" presStyleLbl="bgImgPlace1" presStyleIdx="0" presStyleCnt="4" custAng="5400000"/>
      <dgm:spPr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</dgm:spPr>
    </dgm:pt>
    <dgm:pt modelId="{EF11D44A-3943-43C6-A935-B3A120D9A030}" type="pres">
      <dgm:prSet presAssocID="{88664C84-F750-42AD-A191-CECAA657ED7B}" presName="txNode" presStyleLbl="node1" presStyleIdx="0" presStyleCnt="4" custScaleY="132185" custLinFactNeighborX="2181" custLinFactNeighborY="39251">
        <dgm:presLayoutVars>
          <dgm:bulletEnabled val="1"/>
        </dgm:presLayoutVars>
      </dgm:prSet>
      <dgm:spPr/>
    </dgm:pt>
    <dgm:pt modelId="{838D83D0-1F85-494C-A435-4CDEE128454C}" type="pres">
      <dgm:prSet presAssocID="{87F8DA4B-F370-4196-9D87-1B456AAC15FD}" presName="sibTrans" presStyleLbl="sibTrans2D1" presStyleIdx="0" presStyleCnt="3"/>
      <dgm:spPr/>
    </dgm:pt>
    <dgm:pt modelId="{FA7C3DAD-B172-4AE0-A9CA-93E8C530B5C4}" type="pres">
      <dgm:prSet presAssocID="{87F8DA4B-F370-4196-9D87-1B456AAC15FD}" presName="connTx" presStyleLbl="sibTrans2D1" presStyleIdx="0" presStyleCnt="3"/>
      <dgm:spPr/>
    </dgm:pt>
    <dgm:pt modelId="{869C6A7F-4490-4D57-94A0-933A0B26BD5B}" type="pres">
      <dgm:prSet presAssocID="{50CA172B-9BBF-4D88-A6E7-55D66DD4D170}" presName="composite" presStyleCnt="0"/>
      <dgm:spPr/>
    </dgm:pt>
    <dgm:pt modelId="{7D30CF8D-50DF-44CF-A6EF-B96E4860F1FB}" type="pres">
      <dgm:prSet presAssocID="{50CA172B-9BBF-4D88-A6E7-55D66DD4D170}" presName="imagSh" presStyleLbl="b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0DF4BDC4-E9CB-4C60-BF2C-AEA640CC4DEE}" type="pres">
      <dgm:prSet presAssocID="{50CA172B-9BBF-4D88-A6E7-55D66DD4D170}" presName="txNode" presStyleLbl="node1" presStyleIdx="1" presStyleCnt="4" custScaleY="207198" custLinFactNeighborX="2489" custLinFactNeighborY="75922">
        <dgm:presLayoutVars>
          <dgm:bulletEnabled val="1"/>
        </dgm:presLayoutVars>
      </dgm:prSet>
      <dgm:spPr/>
    </dgm:pt>
    <dgm:pt modelId="{21CDAD85-407B-4F92-9C7B-EFF0A537FE8B}" type="pres">
      <dgm:prSet presAssocID="{142DAD94-3DB3-4ED5-A87D-5CF83CBEC418}" presName="sibTrans" presStyleLbl="sibTrans2D1" presStyleIdx="1" presStyleCnt="3"/>
      <dgm:spPr/>
    </dgm:pt>
    <dgm:pt modelId="{39C35BA6-8E76-4ACF-A6D7-2EFAAC3C32E0}" type="pres">
      <dgm:prSet presAssocID="{142DAD94-3DB3-4ED5-A87D-5CF83CBEC418}" presName="connTx" presStyleLbl="sibTrans2D1" presStyleIdx="1" presStyleCnt="3"/>
      <dgm:spPr/>
    </dgm:pt>
    <dgm:pt modelId="{CA7EC56D-F2E4-4C9F-877C-AE0B4CD2F10F}" type="pres">
      <dgm:prSet presAssocID="{573EC3F3-6DE8-48EE-8210-80830AFDA59D}" presName="composite" presStyleCnt="0"/>
      <dgm:spPr/>
    </dgm:pt>
    <dgm:pt modelId="{8FD60EC6-60AE-4A16-95BE-DC1FFA29EA37}" type="pres">
      <dgm:prSet presAssocID="{573EC3F3-6DE8-48EE-8210-80830AFDA59D}" presName="imagSh" presStyleLbl="b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7AC389D2-0A7A-48BF-81B9-C7098D6F8EFB}" type="pres">
      <dgm:prSet presAssocID="{573EC3F3-6DE8-48EE-8210-80830AFDA59D}" presName="txNode" presStyleLbl="node1" presStyleIdx="2" presStyleCnt="4" custLinFactNeighborX="6213" custLinFactNeighborY="18813">
        <dgm:presLayoutVars>
          <dgm:bulletEnabled val="1"/>
        </dgm:presLayoutVars>
      </dgm:prSet>
      <dgm:spPr/>
    </dgm:pt>
    <dgm:pt modelId="{B48C0D9A-063F-4116-B614-0847D913F247}" type="pres">
      <dgm:prSet presAssocID="{4BD3D6AF-BD48-4DB1-9FC3-E75DF5717A1B}" presName="sibTrans" presStyleLbl="sibTrans2D1" presStyleIdx="2" presStyleCnt="3"/>
      <dgm:spPr/>
    </dgm:pt>
    <dgm:pt modelId="{7D15DF94-A176-4F4C-A146-DA77C25531D9}" type="pres">
      <dgm:prSet presAssocID="{4BD3D6AF-BD48-4DB1-9FC3-E75DF5717A1B}" presName="connTx" presStyleLbl="sibTrans2D1" presStyleIdx="2" presStyleCnt="3"/>
      <dgm:spPr/>
    </dgm:pt>
    <dgm:pt modelId="{1CF9D3A4-E3B6-48F8-B63E-19E5620F5F67}" type="pres">
      <dgm:prSet presAssocID="{78CA3CB5-DA16-4208-8D5E-C260F5622CEA}" presName="composite" presStyleCnt="0"/>
      <dgm:spPr/>
    </dgm:pt>
    <dgm:pt modelId="{50E0E049-6472-4B93-9C34-82E1799C37F4}" type="pres">
      <dgm:prSet presAssocID="{78CA3CB5-DA16-4208-8D5E-C260F5622CEA}" presName="imagSh" presStyleLbl="b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E966AC46-B043-4C29-B862-645CD285C1E9}" type="pres">
      <dgm:prSet presAssocID="{78CA3CB5-DA16-4208-8D5E-C260F5622CEA}" presName="txNode" presStyleLbl="node1" presStyleIdx="3" presStyleCnt="4" custScaleY="181161" custLinFactNeighborX="546" custLinFactNeighborY="68445">
        <dgm:presLayoutVars>
          <dgm:bulletEnabled val="1"/>
        </dgm:presLayoutVars>
      </dgm:prSet>
      <dgm:spPr/>
    </dgm:pt>
  </dgm:ptLst>
  <dgm:cxnLst>
    <dgm:cxn modelId="{F4348501-88E8-4C24-B8BE-782C32B12CA1}" type="presOf" srcId="{142DAD94-3DB3-4ED5-A87D-5CF83CBEC418}" destId="{39C35BA6-8E76-4ACF-A6D7-2EFAAC3C32E0}" srcOrd="1" destOrd="0" presId="urn:microsoft.com/office/officeart/2005/8/layout/hProcess10"/>
    <dgm:cxn modelId="{7D38A40A-CEFC-42F4-9478-AC894F8EF6A2}" srcId="{573EC3F3-6DE8-48EE-8210-80830AFDA59D}" destId="{7E321600-F0E3-4BBC-8182-2241F9BE9898}" srcOrd="0" destOrd="0" parTransId="{513783B5-FFA8-4975-956D-DF38CDF5DEFA}" sibTransId="{7C80CD8A-C472-4604-9136-3496AF96E46D}"/>
    <dgm:cxn modelId="{0C70FC0C-3A74-4B8C-98E8-D3879A76FF4D}" type="presOf" srcId="{6DEE72B9-E469-4259-83F1-26A8BCF48199}" destId="{EF11D44A-3943-43C6-A935-B3A120D9A030}" srcOrd="0" destOrd="3" presId="urn:microsoft.com/office/officeart/2005/8/layout/hProcess10"/>
    <dgm:cxn modelId="{7BF8521A-AC94-4737-800C-CEB20C98596F}" type="presOf" srcId="{87F8DA4B-F370-4196-9D87-1B456AAC15FD}" destId="{838D83D0-1F85-494C-A435-4CDEE128454C}" srcOrd="0" destOrd="0" presId="urn:microsoft.com/office/officeart/2005/8/layout/hProcess10"/>
    <dgm:cxn modelId="{BD525F2A-270A-4E00-AA29-E8AB7923656D}" srcId="{78CA3CB5-DA16-4208-8D5E-C260F5622CEA}" destId="{B8849215-B472-445D-AB8A-D06949120679}" srcOrd="2" destOrd="0" parTransId="{CD82E11D-9F30-422F-93D7-428266170EDA}" sibTransId="{C5927D8C-B0C7-4BF3-8AF4-C18744D96D20}"/>
    <dgm:cxn modelId="{FACEBC2E-3411-438F-9E3D-AB5D5B9C85F7}" srcId="{FF9832B3-8167-4204-A9F3-92035232A302}" destId="{78CA3CB5-DA16-4208-8D5E-C260F5622CEA}" srcOrd="3" destOrd="0" parTransId="{FE505F50-6EEE-40AF-A3E9-EC6CBA63CB0A}" sibTransId="{89C51092-4143-4BA0-8C44-637448DB5314}"/>
    <dgm:cxn modelId="{CC863C37-8ADB-4D36-A8D8-2DBCBE3ECED0}" srcId="{78CA3CB5-DA16-4208-8D5E-C260F5622CEA}" destId="{02A5C539-F894-4B19-BCE0-A89444E1FBB7}" srcOrd="0" destOrd="0" parTransId="{17B5D319-D89C-405B-A74A-151F94AFBB12}" sibTransId="{45AD4ACB-75BD-4388-9B15-F2DCA77271A6}"/>
    <dgm:cxn modelId="{17A1D03A-99C8-4D59-9B5E-EDE448D94226}" srcId="{78CA3CB5-DA16-4208-8D5E-C260F5622CEA}" destId="{287C2C7E-E4E3-46F5-95BA-BE09B561E7A3}" srcOrd="1" destOrd="0" parTransId="{431F58AD-D4DA-4A5D-80CF-4FD0CF4E8C2F}" sibTransId="{DD06F88A-5DF9-494D-BE19-6DF102F94210}"/>
    <dgm:cxn modelId="{CB98335D-CBEF-4EDD-9B31-78515033CD28}" srcId="{50CA172B-9BBF-4D88-A6E7-55D66DD4D170}" destId="{8427B216-C68B-40FD-A009-72D61129BAFA}" srcOrd="4" destOrd="0" parTransId="{D318E10A-6E50-4F05-BEA4-8DF60BE09CE1}" sibTransId="{FD6946DD-35F6-4AF8-83C6-650F93B00A5B}"/>
    <dgm:cxn modelId="{258B515E-8F12-40E3-9CC7-3D01AFF5CB19}" type="presOf" srcId="{C5476DA5-D13A-4020-89F7-58B785FC1120}" destId="{0DF4BDC4-E9CB-4C60-BF2C-AEA640CC4DEE}" srcOrd="0" destOrd="4" presId="urn:microsoft.com/office/officeart/2005/8/layout/hProcess10"/>
    <dgm:cxn modelId="{B89F545F-5613-4766-8B0C-4C3696F2C273}" type="presOf" srcId="{4BD3D6AF-BD48-4DB1-9FC3-E75DF5717A1B}" destId="{7D15DF94-A176-4F4C-A146-DA77C25531D9}" srcOrd="1" destOrd="0" presId="urn:microsoft.com/office/officeart/2005/8/layout/hProcess10"/>
    <dgm:cxn modelId="{0210F241-A2A1-4B40-8220-6D2A47D4E7D2}" srcId="{50CA172B-9BBF-4D88-A6E7-55D66DD4D170}" destId="{C5476DA5-D13A-4020-89F7-58B785FC1120}" srcOrd="3" destOrd="0" parTransId="{B813021B-E9AF-4631-9C0B-C62D80E6E0D5}" sibTransId="{86FCE780-8B98-4068-BA16-5A6BBB78C49B}"/>
    <dgm:cxn modelId="{7F1A9B44-7A5A-4BF9-ADC2-CAB633CEC27F}" srcId="{573EC3F3-6DE8-48EE-8210-80830AFDA59D}" destId="{9E022D76-A53F-4FC6-ABCF-B6D30F8932DC}" srcOrd="2" destOrd="0" parTransId="{CAEA33B5-E69F-46B8-9498-DAC21AADE23D}" sibTransId="{3DD9DA3B-4848-4873-B2A0-C892C4C34DDA}"/>
    <dgm:cxn modelId="{3D2CC044-705A-4489-9961-3A8935EA6828}" type="presOf" srcId="{7E321600-F0E3-4BBC-8182-2241F9BE9898}" destId="{7AC389D2-0A7A-48BF-81B9-C7098D6F8EFB}" srcOrd="0" destOrd="1" presId="urn:microsoft.com/office/officeart/2005/8/layout/hProcess10"/>
    <dgm:cxn modelId="{8327B846-841C-400B-AA8F-06F599CD4E2C}" type="presOf" srcId="{50CA172B-9BBF-4D88-A6E7-55D66DD4D170}" destId="{0DF4BDC4-E9CB-4C60-BF2C-AEA640CC4DEE}" srcOrd="0" destOrd="0" presId="urn:microsoft.com/office/officeart/2005/8/layout/hProcess10"/>
    <dgm:cxn modelId="{03AFC646-28FB-4D98-AD44-1D386A206925}" type="presOf" srcId="{9E022D76-A53F-4FC6-ABCF-B6D30F8932DC}" destId="{7AC389D2-0A7A-48BF-81B9-C7098D6F8EFB}" srcOrd="0" destOrd="3" presId="urn:microsoft.com/office/officeart/2005/8/layout/hProcess10"/>
    <dgm:cxn modelId="{6D583B67-6BFA-44A6-947C-59A211C0BEDE}" srcId="{88664C84-F750-42AD-A191-CECAA657ED7B}" destId="{6DEE72B9-E469-4259-83F1-26A8BCF48199}" srcOrd="2" destOrd="0" parTransId="{674E67A9-0268-4A94-9AA5-C33EFA852C6D}" sibTransId="{61C85D2D-7ED9-4760-848D-8D6166EB5BFF}"/>
    <dgm:cxn modelId="{E8895849-AD41-4195-BEF4-25A7A047BD4E}" type="presOf" srcId="{8427B216-C68B-40FD-A009-72D61129BAFA}" destId="{0DF4BDC4-E9CB-4C60-BF2C-AEA640CC4DEE}" srcOrd="0" destOrd="5" presId="urn:microsoft.com/office/officeart/2005/8/layout/hProcess10"/>
    <dgm:cxn modelId="{AE0BDA6C-9005-464C-8EAC-0E5B216E4A04}" type="presOf" srcId="{FF9832B3-8167-4204-A9F3-92035232A302}" destId="{32BF4922-0E95-4B8A-BEED-8F94F410B9C5}" srcOrd="0" destOrd="0" presId="urn:microsoft.com/office/officeart/2005/8/layout/hProcess10"/>
    <dgm:cxn modelId="{67A3A84E-7282-45DE-8F0F-ACCB5DAE87A1}" type="presOf" srcId="{B8849215-B472-445D-AB8A-D06949120679}" destId="{E966AC46-B043-4C29-B862-645CD285C1E9}" srcOrd="0" destOrd="3" presId="urn:microsoft.com/office/officeart/2005/8/layout/hProcess10"/>
    <dgm:cxn modelId="{0D52BD4F-D49C-471D-BEA9-667023DBEDCF}" type="presOf" srcId="{87F8DA4B-F370-4196-9D87-1B456AAC15FD}" destId="{FA7C3DAD-B172-4AE0-A9CA-93E8C530B5C4}" srcOrd="1" destOrd="0" presId="urn:microsoft.com/office/officeart/2005/8/layout/hProcess10"/>
    <dgm:cxn modelId="{E2599A52-4B4C-44F6-B605-4615C27474E0}" srcId="{FF9832B3-8167-4204-A9F3-92035232A302}" destId="{50CA172B-9BBF-4D88-A6E7-55D66DD4D170}" srcOrd="1" destOrd="0" parTransId="{C92A1B60-6F52-4989-AF84-FD063B50EF9B}" sibTransId="{142DAD94-3DB3-4ED5-A87D-5CF83CBEC418}"/>
    <dgm:cxn modelId="{991A8155-833A-4C13-B6BA-5848793D18DD}" type="presOf" srcId="{BBF039F7-4D88-47EC-B2B6-0FF4A4DC7D5E}" destId="{7AC389D2-0A7A-48BF-81B9-C7098D6F8EFB}" srcOrd="0" destOrd="2" presId="urn:microsoft.com/office/officeart/2005/8/layout/hProcess10"/>
    <dgm:cxn modelId="{07A50A58-ADF8-4ED1-8E61-70CE348AE9A5}" type="presOf" srcId="{02A5C539-F894-4B19-BCE0-A89444E1FBB7}" destId="{E966AC46-B043-4C29-B862-645CD285C1E9}" srcOrd="0" destOrd="1" presId="urn:microsoft.com/office/officeart/2005/8/layout/hProcess10"/>
    <dgm:cxn modelId="{17BE325A-BC5D-4F67-BCBF-16B9DF29ABB5}" type="presOf" srcId="{88664C84-F750-42AD-A191-CECAA657ED7B}" destId="{EF11D44A-3943-43C6-A935-B3A120D9A030}" srcOrd="0" destOrd="0" presId="urn:microsoft.com/office/officeart/2005/8/layout/hProcess10"/>
    <dgm:cxn modelId="{E35AA27A-6CD1-4B66-A647-58758597BEB9}" type="presOf" srcId="{7A38A245-13A8-4AA3-BBA4-E8451716755A}" destId="{0DF4BDC4-E9CB-4C60-BF2C-AEA640CC4DEE}" srcOrd="0" destOrd="2" presId="urn:microsoft.com/office/officeart/2005/8/layout/hProcess10"/>
    <dgm:cxn modelId="{549DCC80-5028-4837-AEF0-98CCA8355AD1}" type="presOf" srcId="{4665AA1B-AF3A-4D56-B020-E2C70E012941}" destId="{0DF4BDC4-E9CB-4C60-BF2C-AEA640CC4DEE}" srcOrd="0" destOrd="3" presId="urn:microsoft.com/office/officeart/2005/8/layout/hProcess10"/>
    <dgm:cxn modelId="{E2504183-EFFC-4FC5-A5A0-0FE6B213B665}" type="presOf" srcId="{68C80232-DFCC-4777-A2D9-13EC11EFA051}" destId="{0DF4BDC4-E9CB-4C60-BF2C-AEA640CC4DEE}" srcOrd="0" destOrd="6" presId="urn:microsoft.com/office/officeart/2005/8/layout/hProcess10"/>
    <dgm:cxn modelId="{FBB7508C-4728-493C-A8AF-C4E6155889CB}" type="presOf" srcId="{7EBD82D7-2980-4B8A-80D1-D272563C77E5}" destId="{0DF4BDC4-E9CB-4C60-BF2C-AEA640CC4DEE}" srcOrd="0" destOrd="1" presId="urn:microsoft.com/office/officeart/2005/8/layout/hProcess10"/>
    <dgm:cxn modelId="{7CCCDB99-C14D-4E43-9D88-C2BB7BDE4EE7}" type="presOf" srcId="{142DAD94-3DB3-4ED5-A87D-5CF83CBEC418}" destId="{21CDAD85-407B-4F92-9C7B-EFF0A537FE8B}" srcOrd="0" destOrd="0" presId="urn:microsoft.com/office/officeart/2005/8/layout/hProcess10"/>
    <dgm:cxn modelId="{5FCC019A-0A53-40E6-BB1C-34712C23BEFF}" type="presOf" srcId="{78CA3CB5-DA16-4208-8D5E-C260F5622CEA}" destId="{E966AC46-B043-4C29-B862-645CD285C1E9}" srcOrd="0" destOrd="0" presId="urn:microsoft.com/office/officeart/2005/8/layout/hProcess10"/>
    <dgm:cxn modelId="{16D1F1A7-8772-410D-B14B-A0E1393208B7}" type="presOf" srcId="{573EC3F3-6DE8-48EE-8210-80830AFDA59D}" destId="{7AC389D2-0A7A-48BF-81B9-C7098D6F8EFB}" srcOrd="0" destOrd="0" presId="urn:microsoft.com/office/officeart/2005/8/layout/hProcess10"/>
    <dgm:cxn modelId="{5C8496AE-DECA-4AEB-A61C-A1A47542FC31}" type="presOf" srcId="{B2F71CF2-E572-44D6-B79F-C4005C435063}" destId="{EF11D44A-3943-43C6-A935-B3A120D9A030}" srcOrd="0" destOrd="2" presId="urn:microsoft.com/office/officeart/2005/8/layout/hProcess10"/>
    <dgm:cxn modelId="{EBE6B2B2-F69F-4E84-AFFF-9C5344DDE605}" srcId="{FF9832B3-8167-4204-A9F3-92035232A302}" destId="{88664C84-F750-42AD-A191-CECAA657ED7B}" srcOrd="0" destOrd="0" parTransId="{E7E6AA92-B238-41FD-BED4-F123B6C1F3AE}" sibTransId="{87F8DA4B-F370-4196-9D87-1B456AAC15FD}"/>
    <dgm:cxn modelId="{8B1FC5B5-0DE0-4308-A03F-BBD9A8CF3C38}" srcId="{50CA172B-9BBF-4D88-A6E7-55D66DD4D170}" destId="{68C80232-DFCC-4777-A2D9-13EC11EFA051}" srcOrd="5" destOrd="0" parTransId="{A8EA8E78-394B-4D3F-870F-82408FC7D6B7}" sibTransId="{4D2646E2-AD81-41FB-8FEB-35FDC60ACA5A}"/>
    <dgm:cxn modelId="{8CBD93C3-A8FC-4ED3-8B93-FD51F99B44A0}" srcId="{50CA172B-9BBF-4D88-A6E7-55D66DD4D170}" destId="{7EBD82D7-2980-4B8A-80D1-D272563C77E5}" srcOrd="0" destOrd="0" parTransId="{B71ABB29-60D4-49B9-B63E-F0EE42A187CA}" sibTransId="{0403CF66-13C0-4E65-90D5-DF203075A24F}"/>
    <dgm:cxn modelId="{C9E92FC6-A57B-472A-AB04-699FFB76D16A}" srcId="{573EC3F3-6DE8-48EE-8210-80830AFDA59D}" destId="{BBF039F7-4D88-47EC-B2B6-0FF4A4DC7D5E}" srcOrd="1" destOrd="0" parTransId="{46791A4C-4403-4E69-AFD6-768226CDF374}" sibTransId="{8AD035AB-206F-4342-8808-5068F506A590}"/>
    <dgm:cxn modelId="{DB9A51C6-7337-40FA-822A-8B86A177E82C}" type="presOf" srcId="{4BD3D6AF-BD48-4DB1-9FC3-E75DF5717A1B}" destId="{B48C0D9A-063F-4116-B614-0847D913F247}" srcOrd="0" destOrd="0" presId="urn:microsoft.com/office/officeart/2005/8/layout/hProcess10"/>
    <dgm:cxn modelId="{846272D3-E00E-4E1A-8563-D6F1F1891149}" type="presOf" srcId="{287C2C7E-E4E3-46F5-95BA-BE09B561E7A3}" destId="{E966AC46-B043-4C29-B862-645CD285C1E9}" srcOrd="0" destOrd="2" presId="urn:microsoft.com/office/officeart/2005/8/layout/hProcess10"/>
    <dgm:cxn modelId="{77E396D3-8BE6-40AD-B39A-CD2DAFBF49E8}" srcId="{88664C84-F750-42AD-A191-CECAA657ED7B}" destId="{C4E36ED2-699A-454B-B144-0C8CC3BAB364}" srcOrd="0" destOrd="0" parTransId="{12BABAFE-4F53-45A1-ABB1-2BE4406335A6}" sibTransId="{BCE4DEA1-923B-42C9-BCCB-35803DFB5D0F}"/>
    <dgm:cxn modelId="{196BD0D4-3A35-4711-9067-9FA3F70E95FF}" srcId="{50CA172B-9BBF-4D88-A6E7-55D66DD4D170}" destId="{7A38A245-13A8-4AA3-BBA4-E8451716755A}" srcOrd="1" destOrd="0" parTransId="{C7A2559F-1C67-4573-A10E-6181DC426401}" sibTransId="{FA69D527-6961-4819-861E-788B45AED0C8}"/>
    <dgm:cxn modelId="{91E5E7DC-95B9-4D1E-A4BB-A60CD6291F79}" srcId="{FF9832B3-8167-4204-A9F3-92035232A302}" destId="{573EC3F3-6DE8-48EE-8210-80830AFDA59D}" srcOrd="2" destOrd="0" parTransId="{883001D1-3CB8-4266-B84B-EBD10C186A83}" sibTransId="{4BD3D6AF-BD48-4DB1-9FC3-E75DF5717A1B}"/>
    <dgm:cxn modelId="{FAAB32DE-9091-4EDC-9542-251D5351336A}" srcId="{50CA172B-9BBF-4D88-A6E7-55D66DD4D170}" destId="{4665AA1B-AF3A-4D56-B020-E2C70E012941}" srcOrd="2" destOrd="0" parTransId="{96B16874-00BF-4556-8BC4-BD0E0B874365}" sibTransId="{B20E6A20-AEF2-4B55-A8B0-712EE09D91E0}"/>
    <dgm:cxn modelId="{DC2E85F7-EA78-428C-BD1D-48EFC5B64931}" type="presOf" srcId="{C4E36ED2-699A-454B-B144-0C8CC3BAB364}" destId="{EF11D44A-3943-43C6-A935-B3A120D9A030}" srcOrd="0" destOrd="1" presId="urn:microsoft.com/office/officeart/2005/8/layout/hProcess10"/>
    <dgm:cxn modelId="{29E31AFD-7B01-4975-88E3-87C0CB0C8334}" srcId="{88664C84-F750-42AD-A191-CECAA657ED7B}" destId="{B2F71CF2-E572-44D6-B79F-C4005C435063}" srcOrd="1" destOrd="0" parTransId="{D60D0A76-EA7F-4B29-8454-7B9230AD16E5}" sibTransId="{25A6B142-D872-4138-92FB-7E48C6428D8E}"/>
    <dgm:cxn modelId="{EF361278-C73C-40C9-9393-F7ED57AE156D}" type="presParOf" srcId="{32BF4922-0E95-4B8A-BEED-8F94F410B9C5}" destId="{9516854E-F6B2-4FD9-984A-98F0CF54BA7B}" srcOrd="0" destOrd="0" presId="urn:microsoft.com/office/officeart/2005/8/layout/hProcess10"/>
    <dgm:cxn modelId="{81BDD71C-F396-4FEA-9341-50C62DADB1CF}" type="presParOf" srcId="{9516854E-F6B2-4FD9-984A-98F0CF54BA7B}" destId="{39276BE7-42B4-4314-B105-64FAE9A04FBA}" srcOrd="0" destOrd="0" presId="urn:microsoft.com/office/officeart/2005/8/layout/hProcess10"/>
    <dgm:cxn modelId="{43E550EE-1F1D-4B6F-8FF2-E341DCE511A7}" type="presParOf" srcId="{9516854E-F6B2-4FD9-984A-98F0CF54BA7B}" destId="{EF11D44A-3943-43C6-A935-B3A120D9A030}" srcOrd="1" destOrd="0" presId="urn:microsoft.com/office/officeart/2005/8/layout/hProcess10"/>
    <dgm:cxn modelId="{5399C96F-157E-431D-9F72-79C57B41E002}" type="presParOf" srcId="{32BF4922-0E95-4B8A-BEED-8F94F410B9C5}" destId="{838D83D0-1F85-494C-A435-4CDEE128454C}" srcOrd="1" destOrd="0" presId="urn:microsoft.com/office/officeart/2005/8/layout/hProcess10"/>
    <dgm:cxn modelId="{110182B1-845C-421F-A3F5-8FF262EB8C12}" type="presParOf" srcId="{838D83D0-1F85-494C-A435-4CDEE128454C}" destId="{FA7C3DAD-B172-4AE0-A9CA-93E8C530B5C4}" srcOrd="0" destOrd="0" presId="urn:microsoft.com/office/officeart/2005/8/layout/hProcess10"/>
    <dgm:cxn modelId="{6D91EB83-7883-4340-8EEC-DCED3EAB70E4}" type="presParOf" srcId="{32BF4922-0E95-4B8A-BEED-8F94F410B9C5}" destId="{869C6A7F-4490-4D57-94A0-933A0B26BD5B}" srcOrd="2" destOrd="0" presId="urn:microsoft.com/office/officeart/2005/8/layout/hProcess10"/>
    <dgm:cxn modelId="{71670C93-7998-4512-AEE5-6C13B2F7326F}" type="presParOf" srcId="{869C6A7F-4490-4D57-94A0-933A0B26BD5B}" destId="{7D30CF8D-50DF-44CF-A6EF-B96E4860F1FB}" srcOrd="0" destOrd="0" presId="urn:microsoft.com/office/officeart/2005/8/layout/hProcess10"/>
    <dgm:cxn modelId="{03E028BD-19B1-4659-8722-B7B46CD527F2}" type="presParOf" srcId="{869C6A7F-4490-4D57-94A0-933A0B26BD5B}" destId="{0DF4BDC4-E9CB-4C60-BF2C-AEA640CC4DEE}" srcOrd="1" destOrd="0" presId="urn:microsoft.com/office/officeart/2005/8/layout/hProcess10"/>
    <dgm:cxn modelId="{DAAE7CC8-CE6B-4823-82E6-4B0BF08854D7}" type="presParOf" srcId="{32BF4922-0E95-4B8A-BEED-8F94F410B9C5}" destId="{21CDAD85-407B-4F92-9C7B-EFF0A537FE8B}" srcOrd="3" destOrd="0" presId="urn:microsoft.com/office/officeart/2005/8/layout/hProcess10"/>
    <dgm:cxn modelId="{F8BF7AA8-B948-4894-A263-71F00D828FC2}" type="presParOf" srcId="{21CDAD85-407B-4F92-9C7B-EFF0A537FE8B}" destId="{39C35BA6-8E76-4ACF-A6D7-2EFAAC3C32E0}" srcOrd="0" destOrd="0" presId="urn:microsoft.com/office/officeart/2005/8/layout/hProcess10"/>
    <dgm:cxn modelId="{D3079F52-766A-4922-B7C6-2D5BE742108B}" type="presParOf" srcId="{32BF4922-0E95-4B8A-BEED-8F94F410B9C5}" destId="{CA7EC56D-F2E4-4C9F-877C-AE0B4CD2F10F}" srcOrd="4" destOrd="0" presId="urn:microsoft.com/office/officeart/2005/8/layout/hProcess10"/>
    <dgm:cxn modelId="{1C6CD04D-0512-4D86-AA3B-F55810D7F6FE}" type="presParOf" srcId="{CA7EC56D-F2E4-4C9F-877C-AE0B4CD2F10F}" destId="{8FD60EC6-60AE-4A16-95BE-DC1FFA29EA37}" srcOrd="0" destOrd="0" presId="urn:microsoft.com/office/officeart/2005/8/layout/hProcess10"/>
    <dgm:cxn modelId="{AF0E66A0-1819-4DEB-995A-485264433B41}" type="presParOf" srcId="{CA7EC56D-F2E4-4C9F-877C-AE0B4CD2F10F}" destId="{7AC389D2-0A7A-48BF-81B9-C7098D6F8EFB}" srcOrd="1" destOrd="0" presId="urn:microsoft.com/office/officeart/2005/8/layout/hProcess10"/>
    <dgm:cxn modelId="{1923109B-1540-45FA-8755-4D52EDEB52F0}" type="presParOf" srcId="{32BF4922-0E95-4B8A-BEED-8F94F410B9C5}" destId="{B48C0D9A-063F-4116-B614-0847D913F247}" srcOrd="5" destOrd="0" presId="urn:microsoft.com/office/officeart/2005/8/layout/hProcess10"/>
    <dgm:cxn modelId="{2FF8458F-54D1-414C-B766-8D26C8BA210E}" type="presParOf" srcId="{B48C0D9A-063F-4116-B614-0847D913F247}" destId="{7D15DF94-A176-4F4C-A146-DA77C25531D9}" srcOrd="0" destOrd="0" presId="urn:microsoft.com/office/officeart/2005/8/layout/hProcess10"/>
    <dgm:cxn modelId="{AEBF94D2-BFC7-4F6C-8C41-CD0BC25F22C2}" type="presParOf" srcId="{32BF4922-0E95-4B8A-BEED-8F94F410B9C5}" destId="{1CF9D3A4-E3B6-48F8-B63E-19E5620F5F67}" srcOrd="6" destOrd="0" presId="urn:microsoft.com/office/officeart/2005/8/layout/hProcess10"/>
    <dgm:cxn modelId="{D9791BED-CD05-4099-AA4D-8ADB77B84184}" type="presParOf" srcId="{1CF9D3A4-E3B6-48F8-B63E-19E5620F5F67}" destId="{50E0E049-6472-4B93-9C34-82E1799C37F4}" srcOrd="0" destOrd="0" presId="urn:microsoft.com/office/officeart/2005/8/layout/hProcess10"/>
    <dgm:cxn modelId="{93C20F6A-3580-4840-9627-1DD826FF115E}" type="presParOf" srcId="{1CF9D3A4-E3B6-48F8-B63E-19E5620F5F67}" destId="{E966AC46-B043-4C29-B862-645CD285C1E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槳狀攪拌器和粉類一起放進攪拌缸中再鎖入攪拌機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330D0E0B-6359-446E-AAA8-8459C27A478D}">
      <dgm:prSet custT="1"/>
      <dgm:spPr/>
      <dgm:t>
        <a:bodyPr/>
        <a:lstStyle/>
        <a:p>
          <a:r>
            <a:rPr lang="zh-TW" altLang="en-US" sz="2000" dirty="0"/>
            <a:t>使用塑膠刮刀刮缸、集中麵團</a:t>
          </a:r>
        </a:p>
      </dgm:t>
    </dgm:pt>
    <dgm:pt modelId="{A1DE50D6-23DD-49B0-9ABE-86EDAEAB0B1D}" type="par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B7B8AF77-7964-4F97-9676-00F1062EAA93}" type="sib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發酵奶油切小塊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41949" custScaleY="55094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41894" custScaleY="32977" custLinFactNeighborX="-14" custLinFactNeighborY="-95516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5284" custLinFactNeighborX="-69917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5D1C501-84A9-4D47-B7E2-0680AEFA96A2}" srcId="{6CACDA2F-6FD4-42FD-A083-C1A518421EBC}" destId="{330D0E0B-6359-446E-AAA8-8459C27A478D}" srcOrd="2" destOrd="0" parTransId="{A1DE50D6-23DD-49B0-9ABE-86EDAEAB0B1D}" sibTransId="{B7B8AF77-7964-4F97-9676-00F1062EAA93}"/>
    <dgm:cxn modelId="{A489710C-1442-4CF9-BBAD-8B1531053827}" type="presOf" srcId="{0443049C-F310-4475-881D-F7031BE48A17}" destId="{F4CB2DF5-84A3-42C9-9DF7-84FA1160E051}" srcOrd="0" destOrd="4" presId="urn:microsoft.com/office/officeart/2005/8/layout/bList2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9D9F381B-CC4D-4D1D-B888-0CD107B7B255}" type="presOf" srcId="{5A8096EF-CE50-4B2C-A1AA-B6C9D5983F0D}" destId="{F4CB2DF5-84A3-42C9-9DF7-84FA1160E051}" srcOrd="0" destOrd="1" presId="urn:microsoft.com/office/officeart/2005/8/layout/bList2"/>
    <dgm:cxn modelId="{CAA5661C-063A-4567-BEF6-D4DB97F3B0EB}" type="presOf" srcId="{330D0E0B-6359-446E-AAA8-8459C27A478D}" destId="{F4CB2DF5-84A3-42C9-9DF7-84FA1160E051}" srcOrd="0" destOrd="2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2931A88B-D093-43C9-B29B-0C1A3CFF253B}" type="presOf" srcId="{83FDAF36-1A3D-4E03-A3A4-3D449B290FCA}" destId="{F4CB2DF5-84A3-42C9-9DF7-84FA1160E051}" srcOrd="0" destOrd="3" presId="urn:microsoft.com/office/officeart/2005/8/layout/bList2"/>
    <dgm:cxn modelId="{AE71F3A0-3823-45C9-A876-3D1179FF5A2A}" srcId="{6CACDA2F-6FD4-42FD-A083-C1A518421EBC}" destId="{83FDAF36-1A3D-4E03-A3A4-3D449B290FCA}" srcOrd="3" destOrd="0" parTransId="{36856D7D-4368-4D2F-9A88-25E7261AE08D}" sibTransId="{F537DD90-C7F6-4FA1-ADB6-7A84571A237C}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F403DCA2-9278-4E87-B53D-5F851CD41077}" type="presParOf" srcId="{D29C626F-6B29-46F9-8165-89CFF9186CC3}" destId="{9BD7283C-6DEA-41D6-B26C-F858996C71E0}" srcOrd="0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02C937-77D5-410C-AAEE-D6692200F472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05BB157C-B0AB-4E99-A261-5FAD28BE48D4}">
      <dgm:prSet/>
      <dgm:spPr/>
      <dgm:t>
        <a:bodyPr/>
        <a:lstStyle/>
        <a:p>
          <a:r>
            <a:rPr lang="en-US" altLang="en-US" dirty="0"/>
            <a:t>1. </a:t>
          </a:r>
          <a:r>
            <a:rPr lang="zh-TW" altLang="en-US" dirty="0"/>
            <a:t>粉類</a:t>
          </a:r>
          <a:r>
            <a:rPr lang="en-US" altLang="en-US" dirty="0"/>
            <a:t>(</a:t>
          </a:r>
          <a:r>
            <a:rPr lang="zh-TW" altLang="en-US" dirty="0"/>
            <a:t>中粉、全麥麵粉、砂糖、鹽</a:t>
          </a:r>
          <a:r>
            <a:rPr lang="en-US" altLang="en-US" dirty="0"/>
            <a:t>)</a:t>
          </a:r>
          <a:r>
            <a:rPr lang="zh-TW" altLang="en-US" dirty="0"/>
            <a:t>入鋼盆</a:t>
          </a:r>
          <a:r>
            <a:rPr lang="en-US" altLang="en-US" dirty="0"/>
            <a:t>,</a:t>
          </a:r>
          <a:r>
            <a:rPr lang="zh-TW" altLang="en-US" dirty="0"/>
            <a:t>用槳狀攪拌器</a:t>
          </a:r>
          <a:r>
            <a:rPr lang="en-US" altLang="en-US" dirty="0"/>
            <a:t>1</a:t>
          </a:r>
          <a:r>
            <a:rPr lang="zh-TW" altLang="en-US" dirty="0"/>
            <a:t>速將材料混合均勻。</a:t>
          </a:r>
        </a:p>
      </dgm:t>
    </dgm:pt>
    <dgm:pt modelId="{98F8B368-690B-4282-9062-182B7ABB6771}" type="par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53B38E60-BE1A-40DD-A762-DC015C87E221}" type="sib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32F4CF32-369D-4C0D-B707-C78D8E308A24}">
      <dgm:prSet/>
      <dgm:spPr/>
      <dgm:t>
        <a:bodyPr/>
        <a:lstStyle/>
        <a:p>
          <a:r>
            <a:rPr lang="en-US" altLang="zh-TW" dirty="0"/>
            <a:t>2.</a:t>
          </a:r>
          <a:r>
            <a:rPr lang="zh-TW" altLang="en-US" dirty="0"/>
            <a:t>加水</a:t>
          </a:r>
          <a:r>
            <a:rPr lang="en-US" altLang="en-US" dirty="0"/>
            <a:t>,</a:t>
          </a:r>
          <a:r>
            <a:rPr lang="zh-TW" altLang="en-US" dirty="0"/>
            <a:t>用</a:t>
          </a:r>
          <a:r>
            <a:rPr lang="en-US" altLang="en-US" dirty="0"/>
            <a:t>1</a:t>
          </a:r>
          <a:r>
            <a:rPr lang="zh-TW" altLang="en-US" dirty="0"/>
            <a:t>速續打到粉不會飛</a:t>
          </a:r>
          <a:r>
            <a:rPr lang="en-US" altLang="en-US" dirty="0"/>
            <a:t>,</a:t>
          </a:r>
          <a:r>
            <a:rPr lang="zh-TW" altLang="en-US" dirty="0"/>
            <a:t>改</a:t>
          </a:r>
          <a:r>
            <a:rPr lang="en-US" altLang="en-US" dirty="0"/>
            <a:t>2</a:t>
          </a:r>
          <a:r>
            <a:rPr lang="zh-TW" altLang="en-US" dirty="0"/>
            <a:t>速攪打成團、筋性稍有展現。</a:t>
          </a:r>
        </a:p>
      </dgm:t>
    </dgm:pt>
    <dgm:pt modelId="{23A7DFD9-9812-431F-A4F0-7F74F6352BC6}" type="par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90C55C99-B2B8-42C2-88BE-01AA5430E977}" type="sib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1D4B4E18-81D7-421F-8865-2A31E9046639}">
      <dgm:prSet/>
      <dgm:spPr/>
      <dgm:t>
        <a:bodyPr/>
        <a:lstStyle/>
        <a:p>
          <a:r>
            <a:rPr lang="en-US" altLang="zh-TW" dirty="0"/>
            <a:t>3.</a:t>
          </a:r>
          <a:r>
            <a:rPr lang="zh-TW" altLang="en-US" dirty="0"/>
            <a:t>加發酵奶油</a:t>
          </a:r>
          <a:r>
            <a:rPr lang="en-US" altLang="en-US" dirty="0"/>
            <a:t>,</a:t>
          </a:r>
          <a:r>
            <a:rPr lang="zh-TW" altLang="en-US" dirty="0"/>
            <a:t>改</a:t>
          </a:r>
          <a:r>
            <a:rPr lang="en-US" altLang="en-US" dirty="0"/>
            <a:t>1</a:t>
          </a:r>
          <a:r>
            <a:rPr lang="zh-TW" altLang="en-US" dirty="0"/>
            <a:t>速攪打至麵團與油脂充分融合在一起</a:t>
          </a:r>
          <a:r>
            <a:rPr lang="en-US" altLang="en-US" dirty="0"/>
            <a:t>(</a:t>
          </a:r>
          <a:r>
            <a:rPr lang="zh-TW" altLang="en-US" dirty="0"/>
            <a:t>中途要刮缸</a:t>
          </a:r>
          <a:r>
            <a:rPr lang="en-US" altLang="en-US" dirty="0"/>
            <a:t>),</a:t>
          </a:r>
          <a:r>
            <a:rPr lang="zh-TW" altLang="en-US" dirty="0"/>
            <a:t>攪打至三光</a:t>
          </a:r>
          <a:r>
            <a:rPr lang="en-US" altLang="en-US" dirty="0"/>
            <a:t>(</a:t>
          </a:r>
          <a:r>
            <a:rPr lang="zh-TW" altLang="en-US" dirty="0"/>
            <a:t>缸盆光、槳壯器光、麵團光</a:t>
          </a:r>
          <a:r>
            <a:rPr lang="en-US" altLang="en-US" dirty="0"/>
            <a:t>)</a:t>
          </a:r>
          <a:r>
            <a:rPr lang="zh-TW" altLang="en-US" dirty="0"/>
            <a:t>起缸。</a:t>
          </a:r>
        </a:p>
      </dgm:t>
    </dgm:pt>
    <dgm:pt modelId="{DD46B671-343A-456D-8FBE-8C609BE800A0}" type="par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57652950-B8CF-4B84-B852-DB6A9D6BFCC1}" type="sib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9A4D76E4-C937-4693-8EAC-0ECC0075836E}">
      <dgm:prSet/>
      <dgm:spPr/>
      <dgm:t>
        <a:bodyPr/>
        <a:lstStyle/>
        <a:p>
          <a:r>
            <a:rPr lang="en-US" altLang="zh-TW" dirty="0"/>
            <a:t>4.</a:t>
          </a:r>
          <a:r>
            <a:rPr lang="zh-TW" altLang="en-US" dirty="0"/>
            <a:t>滾圓放入塑膠袋</a:t>
          </a:r>
          <a:r>
            <a:rPr lang="en-US" altLang="en-US" dirty="0"/>
            <a:t>,</a:t>
          </a:r>
          <a:r>
            <a:rPr lang="zh-TW" altLang="en-US" dirty="0"/>
            <a:t>鬆弛</a:t>
          </a:r>
          <a:r>
            <a:rPr lang="en-US" altLang="en-US" dirty="0"/>
            <a:t>15-20</a:t>
          </a:r>
          <a:r>
            <a:rPr lang="zh-TW" altLang="en-US" dirty="0"/>
            <a:t>分鐘。</a:t>
          </a:r>
        </a:p>
      </dgm:t>
    </dgm:pt>
    <dgm:pt modelId="{5884CD6A-0412-43FF-8A7D-88FB13B8AC66}" type="parTrans" cxnId="{4F9C9B17-C728-474C-88A1-ABADF7039930}">
      <dgm:prSet/>
      <dgm:spPr/>
      <dgm:t>
        <a:bodyPr/>
        <a:lstStyle/>
        <a:p>
          <a:endParaRPr lang="zh-TW" altLang="en-US"/>
        </a:p>
      </dgm:t>
    </dgm:pt>
    <dgm:pt modelId="{3882A0AD-7FF2-43B6-8884-71164E672A00}" type="sibTrans" cxnId="{4F9C9B17-C728-474C-88A1-ABADF7039930}">
      <dgm:prSet/>
      <dgm:spPr/>
      <dgm:t>
        <a:bodyPr/>
        <a:lstStyle/>
        <a:p>
          <a:endParaRPr lang="zh-TW" altLang="en-US"/>
        </a:p>
      </dgm:t>
    </dgm:pt>
    <dgm:pt modelId="{54F5995A-3377-442D-B4E7-EB765A4C9F0D}" type="pres">
      <dgm:prSet presAssocID="{A102C937-77D5-410C-AAEE-D6692200F472}" presName="outerComposite" presStyleCnt="0">
        <dgm:presLayoutVars>
          <dgm:chMax val="5"/>
          <dgm:dir/>
          <dgm:resizeHandles val="exact"/>
        </dgm:presLayoutVars>
      </dgm:prSet>
      <dgm:spPr/>
    </dgm:pt>
    <dgm:pt modelId="{EBBA63D8-8D48-4007-A98D-F46DB6355DD2}" type="pres">
      <dgm:prSet presAssocID="{A102C937-77D5-410C-AAEE-D6692200F472}" presName="dummyMaxCanvas" presStyleCnt="0">
        <dgm:presLayoutVars/>
      </dgm:prSet>
      <dgm:spPr/>
    </dgm:pt>
    <dgm:pt modelId="{9B89C4A5-D062-4534-B56F-16BBC3D43782}" type="pres">
      <dgm:prSet presAssocID="{A102C937-77D5-410C-AAEE-D6692200F472}" presName="FourNodes_1" presStyleLbl="node1" presStyleIdx="0" presStyleCnt="4">
        <dgm:presLayoutVars>
          <dgm:bulletEnabled val="1"/>
        </dgm:presLayoutVars>
      </dgm:prSet>
      <dgm:spPr/>
    </dgm:pt>
    <dgm:pt modelId="{6B4A9A5A-5DD9-4E66-9E63-EDDD92EE6158}" type="pres">
      <dgm:prSet presAssocID="{A102C937-77D5-410C-AAEE-D6692200F472}" presName="FourNodes_2" presStyleLbl="node1" presStyleIdx="1" presStyleCnt="4">
        <dgm:presLayoutVars>
          <dgm:bulletEnabled val="1"/>
        </dgm:presLayoutVars>
      </dgm:prSet>
      <dgm:spPr/>
    </dgm:pt>
    <dgm:pt modelId="{6CC50D5E-A33B-454F-9768-3A9D36F2CA06}" type="pres">
      <dgm:prSet presAssocID="{A102C937-77D5-410C-AAEE-D6692200F472}" presName="FourNodes_3" presStyleLbl="node1" presStyleIdx="2" presStyleCnt="4">
        <dgm:presLayoutVars>
          <dgm:bulletEnabled val="1"/>
        </dgm:presLayoutVars>
      </dgm:prSet>
      <dgm:spPr/>
    </dgm:pt>
    <dgm:pt modelId="{ABE09D81-009C-4F30-8405-419D488A9CBB}" type="pres">
      <dgm:prSet presAssocID="{A102C937-77D5-410C-AAEE-D6692200F472}" presName="FourNodes_4" presStyleLbl="node1" presStyleIdx="3" presStyleCnt="4">
        <dgm:presLayoutVars>
          <dgm:bulletEnabled val="1"/>
        </dgm:presLayoutVars>
      </dgm:prSet>
      <dgm:spPr/>
    </dgm:pt>
    <dgm:pt modelId="{808964F4-1A94-46BE-8226-8A32DB44FFCA}" type="pres">
      <dgm:prSet presAssocID="{A102C937-77D5-410C-AAEE-D6692200F472}" presName="FourConn_1-2" presStyleLbl="fgAccFollowNode1" presStyleIdx="0" presStyleCnt="3">
        <dgm:presLayoutVars>
          <dgm:bulletEnabled val="1"/>
        </dgm:presLayoutVars>
      </dgm:prSet>
      <dgm:spPr/>
    </dgm:pt>
    <dgm:pt modelId="{0B2CE01E-C265-465F-AA53-391910743870}" type="pres">
      <dgm:prSet presAssocID="{A102C937-77D5-410C-AAEE-D6692200F472}" presName="FourConn_2-3" presStyleLbl="fgAccFollowNode1" presStyleIdx="1" presStyleCnt="3">
        <dgm:presLayoutVars>
          <dgm:bulletEnabled val="1"/>
        </dgm:presLayoutVars>
      </dgm:prSet>
      <dgm:spPr/>
    </dgm:pt>
    <dgm:pt modelId="{E57475D4-9729-4D25-A7C8-79722317798A}" type="pres">
      <dgm:prSet presAssocID="{A102C937-77D5-410C-AAEE-D6692200F472}" presName="FourConn_3-4" presStyleLbl="fgAccFollowNode1" presStyleIdx="2" presStyleCnt="3">
        <dgm:presLayoutVars>
          <dgm:bulletEnabled val="1"/>
        </dgm:presLayoutVars>
      </dgm:prSet>
      <dgm:spPr/>
    </dgm:pt>
    <dgm:pt modelId="{2BC7BA2B-9328-4497-937C-8B82544B6037}" type="pres">
      <dgm:prSet presAssocID="{A102C937-77D5-410C-AAEE-D6692200F472}" presName="FourNodes_1_text" presStyleLbl="node1" presStyleIdx="3" presStyleCnt="4">
        <dgm:presLayoutVars>
          <dgm:bulletEnabled val="1"/>
        </dgm:presLayoutVars>
      </dgm:prSet>
      <dgm:spPr/>
    </dgm:pt>
    <dgm:pt modelId="{DB94341B-9938-4F89-A4BB-43E2877860D3}" type="pres">
      <dgm:prSet presAssocID="{A102C937-77D5-410C-AAEE-D6692200F472}" presName="FourNodes_2_text" presStyleLbl="node1" presStyleIdx="3" presStyleCnt="4">
        <dgm:presLayoutVars>
          <dgm:bulletEnabled val="1"/>
        </dgm:presLayoutVars>
      </dgm:prSet>
      <dgm:spPr/>
    </dgm:pt>
    <dgm:pt modelId="{29F3C6FE-EE7C-4894-B3A4-E8096CFC509B}" type="pres">
      <dgm:prSet presAssocID="{A102C937-77D5-410C-AAEE-D6692200F472}" presName="FourNodes_3_text" presStyleLbl="node1" presStyleIdx="3" presStyleCnt="4">
        <dgm:presLayoutVars>
          <dgm:bulletEnabled val="1"/>
        </dgm:presLayoutVars>
      </dgm:prSet>
      <dgm:spPr/>
    </dgm:pt>
    <dgm:pt modelId="{7AA12924-BF7E-4626-B221-6684936703B0}" type="pres">
      <dgm:prSet presAssocID="{A102C937-77D5-410C-AAEE-D6692200F47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F9C9B17-C728-474C-88A1-ABADF7039930}" srcId="{A102C937-77D5-410C-AAEE-D6692200F472}" destId="{9A4D76E4-C937-4693-8EAC-0ECC0075836E}" srcOrd="3" destOrd="0" parTransId="{5884CD6A-0412-43FF-8A7D-88FB13B8AC66}" sibTransId="{3882A0AD-7FF2-43B6-8884-71164E672A00}"/>
    <dgm:cxn modelId="{3893FF22-BE4D-4FD1-B43A-51986B5BA592}" type="presOf" srcId="{32F4CF32-369D-4C0D-B707-C78D8E308A24}" destId="{DB94341B-9938-4F89-A4BB-43E2877860D3}" srcOrd="1" destOrd="0" presId="urn:microsoft.com/office/officeart/2005/8/layout/vProcess5"/>
    <dgm:cxn modelId="{73AEC13A-85AC-47D5-A332-1E9991BA9893}" srcId="{A102C937-77D5-410C-AAEE-D6692200F472}" destId="{1D4B4E18-81D7-421F-8865-2A31E9046639}" srcOrd="2" destOrd="0" parTransId="{DD46B671-343A-456D-8FBE-8C609BE800A0}" sibTransId="{57652950-B8CF-4B84-B852-DB6A9D6BFCC1}"/>
    <dgm:cxn modelId="{33510364-10F2-4417-98C5-463A63C937FC}" srcId="{A102C937-77D5-410C-AAEE-D6692200F472}" destId="{05BB157C-B0AB-4E99-A261-5FAD28BE48D4}" srcOrd="0" destOrd="0" parTransId="{98F8B368-690B-4282-9062-182B7ABB6771}" sibTransId="{53B38E60-BE1A-40DD-A762-DC015C87E221}"/>
    <dgm:cxn modelId="{13B5F465-9D18-4F3F-81D0-3E0FD172AEE8}" type="presOf" srcId="{9A4D76E4-C937-4693-8EAC-0ECC0075836E}" destId="{7AA12924-BF7E-4626-B221-6684936703B0}" srcOrd="1" destOrd="0" presId="urn:microsoft.com/office/officeart/2005/8/layout/vProcess5"/>
    <dgm:cxn modelId="{859F3367-4169-42D2-90CA-F0AB7F3AF85E}" type="presOf" srcId="{53B38E60-BE1A-40DD-A762-DC015C87E221}" destId="{808964F4-1A94-46BE-8226-8A32DB44FFCA}" srcOrd="0" destOrd="0" presId="urn:microsoft.com/office/officeart/2005/8/layout/vProcess5"/>
    <dgm:cxn modelId="{B085904F-AD74-48CE-AA05-2BD23A1B1B8E}" type="presOf" srcId="{05BB157C-B0AB-4E99-A261-5FAD28BE48D4}" destId="{2BC7BA2B-9328-4497-937C-8B82544B6037}" srcOrd="1" destOrd="0" presId="urn:microsoft.com/office/officeart/2005/8/layout/vProcess5"/>
    <dgm:cxn modelId="{577A5775-B1CC-4997-B92C-C337A93F4077}" type="presOf" srcId="{9A4D76E4-C937-4693-8EAC-0ECC0075836E}" destId="{ABE09D81-009C-4F30-8405-419D488A9CBB}" srcOrd="0" destOrd="0" presId="urn:microsoft.com/office/officeart/2005/8/layout/vProcess5"/>
    <dgm:cxn modelId="{0D69038F-C6FE-4F42-83FE-56979CE837B3}" type="presOf" srcId="{1D4B4E18-81D7-421F-8865-2A31E9046639}" destId="{6CC50D5E-A33B-454F-9768-3A9D36F2CA06}" srcOrd="0" destOrd="0" presId="urn:microsoft.com/office/officeart/2005/8/layout/vProcess5"/>
    <dgm:cxn modelId="{FC32579A-5196-45B9-B7F7-0947A07409D2}" srcId="{A102C937-77D5-410C-AAEE-D6692200F472}" destId="{32F4CF32-369D-4C0D-B707-C78D8E308A24}" srcOrd="1" destOrd="0" parTransId="{23A7DFD9-9812-431F-A4F0-7F74F6352BC6}" sibTransId="{90C55C99-B2B8-42C2-88BE-01AA5430E977}"/>
    <dgm:cxn modelId="{6CD79BA7-AF5B-465D-A704-3943F31F7C4A}" type="presOf" srcId="{32F4CF32-369D-4C0D-B707-C78D8E308A24}" destId="{6B4A9A5A-5DD9-4E66-9E63-EDDD92EE6158}" srcOrd="0" destOrd="0" presId="urn:microsoft.com/office/officeart/2005/8/layout/vProcess5"/>
    <dgm:cxn modelId="{DCBBD9CE-646C-41B7-ACC1-C7DAD239F9D1}" type="presOf" srcId="{05BB157C-B0AB-4E99-A261-5FAD28BE48D4}" destId="{9B89C4A5-D062-4534-B56F-16BBC3D43782}" srcOrd="0" destOrd="0" presId="urn:microsoft.com/office/officeart/2005/8/layout/vProcess5"/>
    <dgm:cxn modelId="{F52A82DC-8E2B-42E8-A0A3-6CAD9B866272}" type="presOf" srcId="{A102C937-77D5-410C-AAEE-D6692200F472}" destId="{54F5995A-3377-442D-B4E7-EB765A4C9F0D}" srcOrd="0" destOrd="0" presId="urn:microsoft.com/office/officeart/2005/8/layout/vProcess5"/>
    <dgm:cxn modelId="{5D024BDF-0E89-4043-996B-45DC5B4599CE}" type="presOf" srcId="{1D4B4E18-81D7-421F-8865-2A31E9046639}" destId="{29F3C6FE-EE7C-4894-B3A4-E8096CFC509B}" srcOrd="1" destOrd="0" presId="urn:microsoft.com/office/officeart/2005/8/layout/vProcess5"/>
    <dgm:cxn modelId="{47BC45EC-0527-4C15-9330-877CEF6B503C}" type="presOf" srcId="{90C55C99-B2B8-42C2-88BE-01AA5430E977}" destId="{0B2CE01E-C265-465F-AA53-391910743870}" srcOrd="0" destOrd="0" presId="urn:microsoft.com/office/officeart/2005/8/layout/vProcess5"/>
    <dgm:cxn modelId="{125F01FF-21FD-4AF3-B409-C448CEFF46D4}" type="presOf" srcId="{57652950-B8CF-4B84-B852-DB6A9D6BFCC1}" destId="{E57475D4-9729-4D25-A7C8-79722317798A}" srcOrd="0" destOrd="0" presId="urn:microsoft.com/office/officeart/2005/8/layout/vProcess5"/>
    <dgm:cxn modelId="{8913FE2E-3B41-4557-85F5-839CCB5E241E}" type="presParOf" srcId="{54F5995A-3377-442D-B4E7-EB765A4C9F0D}" destId="{EBBA63D8-8D48-4007-A98D-F46DB6355DD2}" srcOrd="0" destOrd="0" presId="urn:microsoft.com/office/officeart/2005/8/layout/vProcess5"/>
    <dgm:cxn modelId="{DD51E99D-E0C0-4849-9B32-3FC2233D0278}" type="presParOf" srcId="{54F5995A-3377-442D-B4E7-EB765A4C9F0D}" destId="{9B89C4A5-D062-4534-B56F-16BBC3D43782}" srcOrd="1" destOrd="0" presId="urn:microsoft.com/office/officeart/2005/8/layout/vProcess5"/>
    <dgm:cxn modelId="{D1D2957C-867B-458D-8A76-051AD8B82A23}" type="presParOf" srcId="{54F5995A-3377-442D-B4E7-EB765A4C9F0D}" destId="{6B4A9A5A-5DD9-4E66-9E63-EDDD92EE6158}" srcOrd="2" destOrd="0" presId="urn:microsoft.com/office/officeart/2005/8/layout/vProcess5"/>
    <dgm:cxn modelId="{5525ECD9-F8DC-49C8-A828-228211085D36}" type="presParOf" srcId="{54F5995A-3377-442D-B4E7-EB765A4C9F0D}" destId="{6CC50D5E-A33B-454F-9768-3A9D36F2CA06}" srcOrd="3" destOrd="0" presId="urn:microsoft.com/office/officeart/2005/8/layout/vProcess5"/>
    <dgm:cxn modelId="{A6EBFC03-3C8E-430C-AFC3-6A6B43164EF5}" type="presParOf" srcId="{54F5995A-3377-442D-B4E7-EB765A4C9F0D}" destId="{ABE09D81-009C-4F30-8405-419D488A9CBB}" srcOrd="4" destOrd="0" presId="urn:microsoft.com/office/officeart/2005/8/layout/vProcess5"/>
    <dgm:cxn modelId="{579721D0-2CA1-4349-A0FA-01DDEBC37486}" type="presParOf" srcId="{54F5995A-3377-442D-B4E7-EB765A4C9F0D}" destId="{808964F4-1A94-46BE-8226-8A32DB44FFCA}" srcOrd="5" destOrd="0" presId="urn:microsoft.com/office/officeart/2005/8/layout/vProcess5"/>
    <dgm:cxn modelId="{7C59B2C9-4EF9-4550-B71B-62EBB9B07A2A}" type="presParOf" srcId="{54F5995A-3377-442D-B4E7-EB765A4C9F0D}" destId="{0B2CE01E-C265-465F-AA53-391910743870}" srcOrd="6" destOrd="0" presId="urn:microsoft.com/office/officeart/2005/8/layout/vProcess5"/>
    <dgm:cxn modelId="{0B4BAEA6-9649-49D8-8956-B5B0E7022EC9}" type="presParOf" srcId="{54F5995A-3377-442D-B4E7-EB765A4C9F0D}" destId="{E57475D4-9729-4D25-A7C8-79722317798A}" srcOrd="7" destOrd="0" presId="urn:microsoft.com/office/officeart/2005/8/layout/vProcess5"/>
    <dgm:cxn modelId="{AF4548B3-8148-45CC-B0CB-5DBC9C8E529E}" type="presParOf" srcId="{54F5995A-3377-442D-B4E7-EB765A4C9F0D}" destId="{2BC7BA2B-9328-4497-937C-8B82544B6037}" srcOrd="8" destOrd="0" presId="urn:microsoft.com/office/officeart/2005/8/layout/vProcess5"/>
    <dgm:cxn modelId="{3956882C-106D-4BD7-8728-634E36F10A72}" type="presParOf" srcId="{54F5995A-3377-442D-B4E7-EB765A4C9F0D}" destId="{DB94341B-9938-4F89-A4BB-43E2877860D3}" srcOrd="9" destOrd="0" presId="urn:microsoft.com/office/officeart/2005/8/layout/vProcess5"/>
    <dgm:cxn modelId="{DA3485AF-882D-4C03-BB44-590E473B9CBA}" type="presParOf" srcId="{54F5995A-3377-442D-B4E7-EB765A4C9F0D}" destId="{29F3C6FE-EE7C-4894-B3A4-E8096CFC509B}" srcOrd="10" destOrd="0" presId="urn:microsoft.com/office/officeart/2005/8/layout/vProcess5"/>
    <dgm:cxn modelId="{BBDCF868-46C2-4FBC-9813-50F548F83575}" type="presParOf" srcId="{54F5995A-3377-442D-B4E7-EB765A4C9F0D}" destId="{7AA12924-BF7E-4626-B221-6684936703B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9D77BF97-68D2-4C2C-96D6-697F048B7E9E}" type="presOf" srcId="{C4403F07-1845-45E8-829E-9329F865D727}" destId="{EC16DEDE-B3A0-4684-A2FC-69FAA491753E}" srcOrd="0" destOrd="0" presId="urn:microsoft.com/office/officeart/2008/layout/HexagonCluster"/>
    <dgm:cxn modelId="{BFEABAA1-0016-493D-B3C7-9B9E779D0AC1}" type="presOf" srcId="{554E0A1A-5780-4590-AA88-9859A46D5610}" destId="{DEFD34A2-0C31-4A47-BEFE-6268C5F2AF0B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26AD66E5-4A83-4450-8827-FD5850B7CE57}" type="presOf" srcId="{091D90CF-D216-4C39-B6ED-C0323032C057}" destId="{8AFF0BF1-32A0-499C-8140-2E0EFB673E71}" srcOrd="0" destOrd="0" presId="urn:microsoft.com/office/officeart/2008/layout/HexagonCluster"/>
    <dgm:cxn modelId="{02B365CC-2119-40F0-969E-034A64367BB0}" type="presParOf" srcId="{DEFD34A2-0C31-4A47-BEFE-6268C5F2AF0B}" destId="{B10F9DF1-3980-4CA0-9ADF-B0E3AE2EC501}" srcOrd="0" destOrd="0" presId="urn:microsoft.com/office/officeart/2008/layout/HexagonCluster"/>
    <dgm:cxn modelId="{B5C25E2E-BE25-42C8-B790-42A6CE440A05}" type="presParOf" srcId="{B10F9DF1-3980-4CA0-9ADF-B0E3AE2EC501}" destId="{EC16DEDE-B3A0-4684-A2FC-69FAA491753E}" srcOrd="0" destOrd="0" presId="urn:microsoft.com/office/officeart/2008/layout/HexagonCluster"/>
    <dgm:cxn modelId="{F9EEBF3D-8AA7-4768-9D72-189AC07696E6}" type="presParOf" srcId="{DEFD34A2-0C31-4A47-BEFE-6268C5F2AF0B}" destId="{8FB02040-1C5C-4413-987C-BC3051A59117}" srcOrd="1" destOrd="0" presId="urn:microsoft.com/office/officeart/2008/layout/HexagonCluster"/>
    <dgm:cxn modelId="{1B9FA456-1914-43B7-AE98-983B1310B845}" type="presParOf" srcId="{8FB02040-1C5C-4413-987C-BC3051A59117}" destId="{7131F4CA-9C6C-4B74-8176-F7C5A64522E9}" srcOrd="0" destOrd="0" presId="urn:microsoft.com/office/officeart/2008/layout/HexagonCluster"/>
    <dgm:cxn modelId="{487634E8-27AA-4BE5-BE19-24B2C85D18B1}" type="presParOf" srcId="{DEFD34A2-0C31-4A47-BEFE-6268C5F2AF0B}" destId="{F4C80B3F-7D9A-4847-9907-3A25A5FCF875}" srcOrd="2" destOrd="0" presId="urn:microsoft.com/office/officeart/2008/layout/HexagonCluster"/>
    <dgm:cxn modelId="{D15B0663-EA0E-411F-BC30-38B069F8EEE7}" type="presParOf" srcId="{F4C80B3F-7D9A-4847-9907-3A25A5FCF875}" destId="{8AFF0BF1-32A0-499C-8140-2E0EFB673E71}" srcOrd="0" destOrd="0" presId="urn:microsoft.com/office/officeart/2008/layout/HexagonCluster"/>
    <dgm:cxn modelId="{FF41B43C-B8E8-403D-9C3D-4F87B0BF09AE}" type="presParOf" srcId="{DEFD34A2-0C31-4A47-BEFE-6268C5F2AF0B}" destId="{BEABC4B2-F8C3-487E-AAC5-64954C0C7F07}" srcOrd="3" destOrd="0" presId="urn:microsoft.com/office/officeart/2008/layout/HexagonCluster"/>
    <dgm:cxn modelId="{26EB3E17-31B4-4C2B-9899-40E3D9F6F387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槳狀攪拌器和材料一起放進攪拌缸中再鎖入攪拌機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330D0E0B-6359-446E-AAA8-8459C27A478D}">
      <dgm:prSet custT="1"/>
      <dgm:spPr/>
      <dgm:t>
        <a:bodyPr/>
        <a:lstStyle/>
        <a:p>
          <a:r>
            <a:rPr lang="zh-TW" altLang="en-US" sz="2000" dirty="0"/>
            <a:t>使用塑膠刮刀刮缸、集中麵團</a:t>
          </a:r>
        </a:p>
      </dgm:t>
    </dgm:pt>
    <dgm:pt modelId="{A1DE50D6-23DD-49B0-9ABE-86EDAEAB0B1D}" type="par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B7B8AF77-7964-4F97-9676-00F1062EAA93}" type="sib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發酵奶油切小塊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92DC4550-E0FA-494A-BF20-5EB9305DF9B5}">
      <dgm:prSet custT="1"/>
      <dgm:spPr/>
      <dgm:t>
        <a:bodyPr/>
        <a:lstStyle/>
        <a:p>
          <a:r>
            <a:rPr lang="zh-TW" altLang="en-US" sz="2000" dirty="0"/>
            <a:t>油皮、油酥的硬度要一致</a:t>
          </a:r>
          <a:r>
            <a:rPr lang="en-US" altLang="en-US" sz="2000" dirty="0"/>
            <a:t>,</a:t>
          </a:r>
          <a:r>
            <a:rPr lang="zh-TW" altLang="en-US" sz="2000" dirty="0"/>
            <a:t>因此若油酥太軟</a:t>
          </a:r>
          <a:r>
            <a:rPr lang="en-US" altLang="en-US" sz="2000" dirty="0"/>
            <a:t>,</a:t>
          </a:r>
          <a:r>
            <a:rPr lang="zh-TW" altLang="en-US" sz="2000" dirty="0"/>
            <a:t>可先冷藏</a:t>
          </a:r>
        </a:p>
      </dgm:t>
    </dgm:pt>
    <dgm:pt modelId="{9B2DE5FB-A01A-4DF0-9C99-C5D421C465C9}" type="par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4D8EA263-4DEB-4107-B4A6-2193617D9E1A}" type="sib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41949" custScaleY="65468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41894" custScaleY="32977" custLinFactNeighborX="-85" custLinFactNeighborY="-69021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8809" custScaleY="35221" custLinFactNeighborX="-70265" custLinFactNeighborY="-8666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5D1C501-84A9-4D47-B7E2-0680AEFA96A2}" srcId="{6CACDA2F-6FD4-42FD-A083-C1A518421EBC}" destId="{330D0E0B-6359-446E-AAA8-8459C27A478D}" srcOrd="2" destOrd="0" parTransId="{A1DE50D6-23DD-49B0-9ABE-86EDAEAB0B1D}" sibTransId="{B7B8AF77-7964-4F97-9676-00F1062EAA93}"/>
    <dgm:cxn modelId="{A5F2410B-94D7-45EC-A6AF-9D9D6E235A63}" type="presOf" srcId="{0443049C-F310-4475-881D-F7031BE48A17}" destId="{F4CB2DF5-84A3-42C9-9DF7-84FA1160E051}" srcOrd="0" destOrd="5" presId="urn:microsoft.com/office/officeart/2005/8/layout/bList2"/>
    <dgm:cxn modelId="{D8684A32-3E5C-48D0-8784-C49A5A7E9981}" type="presOf" srcId="{330D0E0B-6359-446E-AAA8-8459C27A478D}" destId="{F4CB2DF5-84A3-42C9-9DF7-84FA1160E051}" srcOrd="0" destOrd="2" presId="urn:microsoft.com/office/officeart/2005/8/layout/bList2"/>
    <dgm:cxn modelId="{13E9BD3D-B461-45C8-937A-D2A201592C3A}" type="presOf" srcId="{39241B05-1E4A-4EB5-B17C-2463A1BAE964}" destId="{D29C626F-6B29-46F9-8165-89CFF9186CC3}" srcOrd="0" destOrd="0" presId="urn:microsoft.com/office/officeart/2005/8/layout/bList2"/>
    <dgm:cxn modelId="{868A753F-29BF-4D40-A624-A142F21B8C62}" type="presOf" srcId="{55DB3B02-B2A9-4013-82DE-FB0A68DCEA17}" destId="{F4CB2DF5-84A3-42C9-9DF7-84FA1160E051}" srcOrd="0" destOrd="0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6AE01C57-12A0-4077-8DA0-E0CEEA1E344E}" type="presOf" srcId="{83FDAF36-1A3D-4E03-A3A4-3D449B290FCA}" destId="{F4CB2DF5-84A3-42C9-9DF7-84FA1160E051}" srcOrd="0" destOrd="4" presId="urn:microsoft.com/office/officeart/2005/8/layout/bList2"/>
    <dgm:cxn modelId="{A998127B-0750-4D91-B2C7-58BA691645EC}" srcId="{6CACDA2F-6FD4-42FD-A083-C1A518421EBC}" destId="{92DC4550-E0FA-494A-BF20-5EB9305DF9B5}" srcOrd="3" destOrd="0" parTransId="{9B2DE5FB-A01A-4DF0-9C99-C5D421C465C9}" sibTransId="{4D8EA263-4DEB-4107-B4A6-2193617D9E1A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C6FD4B99-DF83-476D-A401-3207ACE57621}" type="presOf" srcId="{92DC4550-E0FA-494A-BF20-5EB9305DF9B5}" destId="{F4CB2DF5-84A3-42C9-9DF7-84FA1160E051}" srcOrd="0" destOrd="3" presId="urn:microsoft.com/office/officeart/2005/8/layout/bList2"/>
    <dgm:cxn modelId="{AE71F3A0-3823-45C9-A876-3D1179FF5A2A}" srcId="{6CACDA2F-6FD4-42FD-A083-C1A518421EBC}" destId="{83FDAF36-1A3D-4E03-A3A4-3D449B290FCA}" srcOrd="4" destOrd="0" parTransId="{36856D7D-4368-4D2F-9A88-25E7261AE08D}" sibTransId="{F537DD90-C7F6-4FA1-ADB6-7A84571A237C}"/>
    <dgm:cxn modelId="{264E20B1-D70A-455F-930D-F38A9B7D49A9}" type="presOf" srcId="{6CACDA2F-6FD4-42FD-A083-C1A518421EBC}" destId="{654B503B-BFB3-4B35-A623-86834EEFF9C9}" srcOrd="1" destOrd="0" presId="urn:microsoft.com/office/officeart/2005/8/layout/bList2"/>
    <dgm:cxn modelId="{8D7870B5-68B8-4C72-9B60-9EFB95C1D62E}" type="presOf" srcId="{6CACDA2F-6FD4-42FD-A083-C1A518421EBC}" destId="{2583DC2E-381F-47D2-AF1E-45E5A29F7819}" srcOrd="0" destOrd="0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CE24FEE6-5823-4760-9F9C-5E2C93958998}" type="presOf" srcId="{5A8096EF-CE50-4B2C-A1AA-B6C9D5983F0D}" destId="{F4CB2DF5-84A3-42C9-9DF7-84FA1160E051}" srcOrd="0" destOrd="1" presId="urn:microsoft.com/office/officeart/2005/8/layout/bList2"/>
    <dgm:cxn modelId="{FBA665E8-09E0-40C1-AB9B-94D0EC73FA9F}" srcId="{6CACDA2F-6FD4-42FD-A083-C1A518421EBC}" destId="{0443049C-F310-4475-881D-F7031BE48A17}" srcOrd="5" destOrd="0" parTransId="{2D7F99DF-34AB-4E3B-9D3D-F8D11E6B510D}" sibTransId="{89703DA2-3D8D-452B-8CD7-C66E0CE52A35}"/>
    <dgm:cxn modelId="{04286A03-AA40-48FC-86DA-A80DD93883A8}" type="presParOf" srcId="{D29C626F-6B29-46F9-8165-89CFF9186CC3}" destId="{9BD7283C-6DEA-41D6-B26C-F858996C71E0}" srcOrd="0" destOrd="0" presId="urn:microsoft.com/office/officeart/2005/8/layout/bList2"/>
    <dgm:cxn modelId="{45ABB05E-60F4-42B0-B8A3-28078F051987}" type="presParOf" srcId="{9BD7283C-6DEA-41D6-B26C-F858996C71E0}" destId="{F4CB2DF5-84A3-42C9-9DF7-84FA1160E051}" srcOrd="0" destOrd="0" presId="urn:microsoft.com/office/officeart/2005/8/layout/bList2"/>
    <dgm:cxn modelId="{4D4966BB-7106-434C-BC99-E8130D8CB0BC}" type="presParOf" srcId="{9BD7283C-6DEA-41D6-B26C-F858996C71E0}" destId="{2583DC2E-381F-47D2-AF1E-45E5A29F7819}" srcOrd="1" destOrd="0" presId="urn:microsoft.com/office/officeart/2005/8/layout/bList2"/>
    <dgm:cxn modelId="{6C9198E6-8E33-4282-945D-E3959A1231C1}" type="presParOf" srcId="{9BD7283C-6DEA-41D6-B26C-F858996C71E0}" destId="{654B503B-BFB3-4B35-A623-86834EEFF9C9}" srcOrd="2" destOrd="0" presId="urn:microsoft.com/office/officeart/2005/8/layout/bList2"/>
    <dgm:cxn modelId="{CA04F71F-A0F9-4271-A3D5-46E84E8F10E0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102C937-77D5-410C-AAEE-D6692200F472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05BB157C-B0AB-4E99-A261-5FAD28BE48D4}">
      <dgm:prSet/>
      <dgm:spPr/>
      <dgm:t>
        <a:bodyPr/>
        <a:lstStyle/>
        <a:p>
          <a:r>
            <a:rPr lang="en-US" altLang="en-US" dirty="0"/>
            <a:t>1. </a:t>
          </a:r>
          <a:r>
            <a:rPr lang="zh-TW" altLang="en-US" dirty="0"/>
            <a:t>奶油加砂糖入鋼盆</a:t>
          </a:r>
          <a:r>
            <a:rPr lang="en-US" altLang="en-US" dirty="0"/>
            <a:t>,</a:t>
          </a:r>
          <a:r>
            <a:rPr lang="zh-TW" altLang="en-US" dirty="0"/>
            <a:t>用槳狀攪拌器，用</a:t>
          </a:r>
          <a:r>
            <a:rPr lang="en-US" altLang="en-US" dirty="0"/>
            <a:t>1</a:t>
          </a:r>
          <a:r>
            <a:rPr lang="zh-TW" altLang="en-US" dirty="0"/>
            <a:t>速攪打到摸不到細砂顆粒</a:t>
          </a:r>
        </a:p>
      </dgm:t>
    </dgm:pt>
    <dgm:pt modelId="{98F8B368-690B-4282-9062-182B7ABB6771}" type="par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53B38E60-BE1A-40DD-A762-DC015C87E221}" type="sib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32F4CF32-369D-4C0D-B707-C78D8E308A24}">
      <dgm:prSet/>
      <dgm:spPr/>
      <dgm:t>
        <a:bodyPr/>
        <a:lstStyle/>
        <a:p>
          <a:r>
            <a:rPr lang="en-US" altLang="zh-TW" dirty="0"/>
            <a:t>2.</a:t>
          </a:r>
          <a:r>
            <a:rPr lang="zh-TW" altLang="zh-TW" dirty="0"/>
            <a:t>加入粉類</a:t>
          </a:r>
          <a:r>
            <a:rPr lang="en-US" altLang="zh-TW" dirty="0"/>
            <a:t>(</a:t>
          </a:r>
          <a:r>
            <a:rPr lang="zh-TW" altLang="zh-TW" dirty="0"/>
            <a:t>低粉、熟黑芝麻粉、熟黑芝麻</a:t>
          </a:r>
          <a:r>
            <a:rPr lang="en-US" altLang="zh-TW" dirty="0"/>
            <a:t>)</a:t>
          </a:r>
          <a:r>
            <a:rPr lang="zh-TW" altLang="zh-TW" dirty="0"/>
            <a:t>用</a:t>
          </a:r>
          <a:r>
            <a:rPr lang="en-US" altLang="zh-TW" dirty="0"/>
            <a:t>1</a:t>
          </a:r>
          <a:r>
            <a:rPr lang="zh-TW" altLang="zh-TW" dirty="0"/>
            <a:t>速續打到成團起缸</a:t>
          </a:r>
          <a:r>
            <a:rPr lang="en-US" altLang="zh-TW" dirty="0"/>
            <a:t>(</a:t>
          </a:r>
          <a:r>
            <a:rPr lang="zh-TW" altLang="zh-TW" dirty="0"/>
            <a:t>中間刮缸</a:t>
          </a:r>
          <a:r>
            <a:rPr lang="en-US" altLang="zh-TW" dirty="0"/>
            <a:t>)</a:t>
          </a:r>
          <a:endParaRPr lang="zh-TW" altLang="en-US" dirty="0"/>
        </a:p>
      </dgm:t>
    </dgm:pt>
    <dgm:pt modelId="{23A7DFD9-9812-431F-A4F0-7F74F6352BC6}" type="par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90C55C99-B2B8-42C2-88BE-01AA5430E977}" type="sib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1D4B4E18-81D7-421F-8865-2A31E9046639}">
      <dgm:prSet/>
      <dgm:spPr/>
      <dgm:t>
        <a:bodyPr/>
        <a:lstStyle/>
        <a:p>
          <a:r>
            <a:rPr lang="en-US" altLang="zh-TW" dirty="0"/>
            <a:t>3.</a:t>
          </a:r>
          <a:r>
            <a:rPr lang="zh-TW" altLang="en-US" dirty="0"/>
            <a:t>加發酵奶油</a:t>
          </a:r>
          <a:r>
            <a:rPr lang="en-US" altLang="en-US" dirty="0"/>
            <a:t>,</a:t>
          </a:r>
          <a:r>
            <a:rPr lang="zh-TW" altLang="en-US" dirty="0"/>
            <a:t>改</a:t>
          </a:r>
          <a:r>
            <a:rPr lang="en-US" altLang="en-US" dirty="0"/>
            <a:t>1</a:t>
          </a:r>
          <a:r>
            <a:rPr lang="zh-TW" altLang="en-US" dirty="0"/>
            <a:t>速攪打至麵團與油脂充分融合在一起</a:t>
          </a:r>
          <a:r>
            <a:rPr lang="en-US" altLang="en-US" dirty="0"/>
            <a:t>(</a:t>
          </a:r>
          <a:r>
            <a:rPr lang="zh-TW" altLang="en-US" dirty="0"/>
            <a:t>中途要刮缸</a:t>
          </a:r>
          <a:r>
            <a:rPr lang="en-US" altLang="en-US" dirty="0"/>
            <a:t>),</a:t>
          </a:r>
          <a:r>
            <a:rPr lang="zh-TW" altLang="en-US" dirty="0"/>
            <a:t>攪打至三光</a:t>
          </a:r>
          <a:r>
            <a:rPr lang="en-US" altLang="en-US" dirty="0"/>
            <a:t>(</a:t>
          </a:r>
          <a:r>
            <a:rPr lang="zh-TW" altLang="en-US" dirty="0"/>
            <a:t>缸盆光、槳狀攪拌器光、麵團光</a:t>
          </a:r>
          <a:r>
            <a:rPr lang="en-US" altLang="en-US" dirty="0"/>
            <a:t>)</a:t>
          </a:r>
          <a:r>
            <a:rPr lang="zh-TW" altLang="en-US" dirty="0"/>
            <a:t>起缸。</a:t>
          </a:r>
        </a:p>
      </dgm:t>
    </dgm:pt>
    <dgm:pt modelId="{DD46B671-343A-456D-8FBE-8C609BE800A0}" type="par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57652950-B8CF-4B84-B852-DB6A9D6BFCC1}" type="sib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9A4D76E4-C937-4693-8EAC-0ECC0075836E}">
      <dgm:prSet/>
      <dgm:spPr/>
      <dgm:t>
        <a:bodyPr/>
        <a:lstStyle/>
        <a:p>
          <a:r>
            <a:rPr lang="en-US" altLang="zh-TW" dirty="0"/>
            <a:t>4.</a:t>
          </a:r>
          <a:r>
            <a:rPr lang="zh-TW" altLang="en-US" dirty="0"/>
            <a:t>放入塑膠袋</a:t>
          </a:r>
          <a:r>
            <a:rPr lang="en-US" altLang="en-US" dirty="0"/>
            <a:t>,</a:t>
          </a:r>
          <a:r>
            <a:rPr lang="zh-TW" altLang="en-US" dirty="0"/>
            <a:t>視軟硬程度冷藏。</a:t>
          </a:r>
        </a:p>
      </dgm:t>
    </dgm:pt>
    <dgm:pt modelId="{5884CD6A-0412-43FF-8A7D-88FB13B8AC66}" type="parTrans" cxnId="{4F9C9B17-C728-474C-88A1-ABADF7039930}">
      <dgm:prSet/>
      <dgm:spPr/>
      <dgm:t>
        <a:bodyPr/>
        <a:lstStyle/>
        <a:p>
          <a:endParaRPr lang="zh-TW" altLang="en-US"/>
        </a:p>
      </dgm:t>
    </dgm:pt>
    <dgm:pt modelId="{3882A0AD-7FF2-43B6-8884-71164E672A00}" type="sibTrans" cxnId="{4F9C9B17-C728-474C-88A1-ABADF7039930}">
      <dgm:prSet/>
      <dgm:spPr/>
      <dgm:t>
        <a:bodyPr/>
        <a:lstStyle/>
        <a:p>
          <a:endParaRPr lang="zh-TW" altLang="en-US"/>
        </a:p>
      </dgm:t>
    </dgm:pt>
    <dgm:pt modelId="{54F5995A-3377-442D-B4E7-EB765A4C9F0D}" type="pres">
      <dgm:prSet presAssocID="{A102C937-77D5-410C-AAEE-D6692200F472}" presName="outerComposite" presStyleCnt="0">
        <dgm:presLayoutVars>
          <dgm:chMax val="5"/>
          <dgm:dir/>
          <dgm:resizeHandles val="exact"/>
        </dgm:presLayoutVars>
      </dgm:prSet>
      <dgm:spPr/>
    </dgm:pt>
    <dgm:pt modelId="{EBBA63D8-8D48-4007-A98D-F46DB6355DD2}" type="pres">
      <dgm:prSet presAssocID="{A102C937-77D5-410C-AAEE-D6692200F472}" presName="dummyMaxCanvas" presStyleCnt="0">
        <dgm:presLayoutVars/>
      </dgm:prSet>
      <dgm:spPr/>
    </dgm:pt>
    <dgm:pt modelId="{9B89C4A5-D062-4534-B56F-16BBC3D43782}" type="pres">
      <dgm:prSet presAssocID="{A102C937-77D5-410C-AAEE-D6692200F472}" presName="FourNodes_1" presStyleLbl="node1" presStyleIdx="0" presStyleCnt="4">
        <dgm:presLayoutVars>
          <dgm:bulletEnabled val="1"/>
        </dgm:presLayoutVars>
      </dgm:prSet>
      <dgm:spPr/>
    </dgm:pt>
    <dgm:pt modelId="{6B4A9A5A-5DD9-4E66-9E63-EDDD92EE6158}" type="pres">
      <dgm:prSet presAssocID="{A102C937-77D5-410C-AAEE-D6692200F472}" presName="FourNodes_2" presStyleLbl="node1" presStyleIdx="1" presStyleCnt="4">
        <dgm:presLayoutVars>
          <dgm:bulletEnabled val="1"/>
        </dgm:presLayoutVars>
      </dgm:prSet>
      <dgm:spPr/>
    </dgm:pt>
    <dgm:pt modelId="{6CC50D5E-A33B-454F-9768-3A9D36F2CA06}" type="pres">
      <dgm:prSet presAssocID="{A102C937-77D5-410C-AAEE-D6692200F472}" presName="FourNodes_3" presStyleLbl="node1" presStyleIdx="2" presStyleCnt="4">
        <dgm:presLayoutVars>
          <dgm:bulletEnabled val="1"/>
        </dgm:presLayoutVars>
      </dgm:prSet>
      <dgm:spPr/>
    </dgm:pt>
    <dgm:pt modelId="{ABE09D81-009C-4F30-8405-419D488A9CBB}" type="pres">
      <dgm:prSet presAssocID="{A102C937-77D5-410C-AAEE-D6692200F472}" presName="FourNodes_4" presStyleLbl="node1" presStyleIdx="3" presStyleCnt="4">
        <dgm:presLayoutVars>
          <dgm:bulletEnabled val="1"/>
        </dgm:presLayoutVars>
      </dgm:prSet>
      <dgm:spPr/>
    </dgm:pt>
    <dgm:pt modelId="{808964F4-1A94-46BE-8226-8A32DB44FFCA}" type="pres">
      <dgm:prSet presAssocID="{A102C937-77D5-410C-AAEE-D6692200F472}" presName="FourConn_1-2" presStyleLbl="fgAccFollowNode1" presStyleIdx="0" presStyleCnt="3">
        <dgm:presLayoutVars>
          <dgm:bulletEnabled val="1"/>
        </dgm:presLayoutVars>
      </dgm:prSet>
      <dgm:spPr/>
    </dgm:pt>
    <dgm:pt modelId="{0B2CE01E-C265-465F-AA53-391910743870}" type="pres">
      <dgm:prSet presAssocID="{A102C937-77D5-410C-AAEE-D6692200F472}" presName="FourConn_2-3" presStyleLbl="fgAccFollowNode1" presStyleIdx="1" presStyleCnt="3">
        <dgm:presLayoutVars>
          <dgm:bulletEnabled val="1"/>
        </dgm:presLayoutVars>
      </dgm:prSet>
      <dgm:spPr/>
    </dgm:pt>
    <dgm:pt modelId="{E57475D4-9729-4D25-A7C8-79722317798A}" type="pres">
      <dgm:prSet presAssocID="{A102C937-77D5-410C-AAEE-D6692200F472}" presName="FourConn_3-4" presStyleLbl="fgAccFollowNode1" presStyleIdx="2" presStyleCnt="3">
        <dgm:presLayoutVars>
          <dgm:bulletEnabled val="1"/>
        </dgm:presLayoutVars>
      </dgm:prSet>
      <dgm:spPr/>
    </dgm:pt>
    <dgm:pt modelId="{2BC7BA2B-9328-4497-937C-8B82544B6037}" type="pres">
      <dgm:prSet presAssocID="{A102C937-77D5-410C-AAEE-D6692200F472}" presName="FourNodes_1_text" presStyleLbl="node1" presStyleIdx="3" presStyleCnt="4">
        <dgm:presLayoutVars>
          <dgm:bulletEnabled val="1"/>
        </dgm:presLayoutVars>
      </dgm:prSet>
      <dgm:spPr/>
    </dgm:pt>
    <dgm:pt modelId="{DB94341B-9938-4F89-A4BB-43E2877860D3}" type="pres">
      <dgm:prSet presAssocID="{A102C937-77D5-410C-AAEE-D6692200F472}" presName="FourNodes_2_text" presStyleLbl="node1" presStyleIdx="3" presStyleCnt="4">
        <dgm:presLayoutVars>
          <dgm:bulletEnabled val="1"/>
        </dgm:presLayoutVars>
      </dgm:prSet>
      <dgm:spPr/>
    </dgm:pt>
    <dgm:pt modelId="{29F3C6FE-EE7C-4894-B3A4-E8096CFC509B}" type="pres">
      <dgm:prSet presAssocID="{A102C937-77D5-410C-AAEE-D6692200F472}" presName="FourNodes_3_text" presStyleLbl="node1" presStyleIdx="3" presStyleCnt="4">
        <dgm:presLayoutVars>
          <dgm:bulletEnabled val="1"/>
        </dgm:presLayoutVars>
      </dgm:prSet>
      <dgm:spPr/>
    </dgm:pt>
    <dgm:pt modelId="{7AA12924-BF7E-4626-B221-6684936703B0}" type="pres">
      <dgm:prSet presAssocID="{A102C937-77D5-410C-AAEE-D6692200F47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5F40C14-2A19-48D9-84B7-11945209DDCC}" type="presOf" srcId="{1D4B4E18-81D7-421F-8865-2A31E9046639}" destId="{29F3C6FE-EE7C-4894-B3A4-E8096CFC509B}" srcOrd="1" destOrd="0" presId="urn:microsoft.com/office/officeart/2005/8/layout/vProcess5"/>
    <dgm:cxn modelId="{4F9C9B17-C728-474C-88A1-ABADF7039930}" srcId="{A102C937-77D5-410C-AAEE-D6692200F472}" destId="{9A4D76E4-C937-4693-8EAC-0ECC0075836E}" srcOrd="3" destOrd="0" parTransId="{5884CD6A-0412-43FF-8A7D-88FB13B8AC66}" sibTransId="{3882A0AD-7FF2-43B6-8884-71164E672A00}"/>
    <dgm:cxn modelId="{0DBCD31C-3A43-47D1-ADAA-FDD7804785E7}" type="presOf" srcId="{9A4D76E4-C937-4693-8EAC-0ECC0075836E}" destId="{ABE09D81-009C-4F30-8405-419D488A9CBB}" srcOrd="0" destOrd="0" presId="urn:microsoft.com/office/officeart/2005/8/layout/vProcess5"/>
    <dgm:cxn modelId="{73AEC13A-85AC-47D5-A332-1E9991BA9893}" srcId="{A102C937-77D5-410C-AAEE-D6692200F472}" destId="{1D4B4E18-81D7-421F-8865-2A31E9046639}" srcOrd="2" destOrd="0" parTransId="{DD46B671-343A-456D-8FBE-8C609BE800A0}" sibTransId="{57652950-B8CF-4B84-B852-DB6A9D6BFCC1}"/>
    <dgm:cxn modelId="{33510364-10F2-4417-98C5-463A63C937FC}" srcId="{A102C937-77D5-410C-AAEE-D6692200F472}" destId="{05BB157C-B0AB-4E99-A261-5FAD28BE48D4}" srcOrd="0" destOrd="0" parTransId="{98F8B368-690B-4282-9062-182B7ABB6771}" sibTransId="{53B38E60-BE1A-40DD-A762-DC015C87E221}"/>
    <dgm:cxn modelId="{C7CAB16A-2101-4A8C-B202-A8F8EA527BB8}" type="presOf" srcId="{9A4D76E4-C937-4693-8EAC-0ECC0075836E}" destId="{7AA12924-BF7E-4626-B221-6684936703B0}" srcOrd="1" destOrd="0" presId="urn:microsoft.com/office/officeart/2005/8/layout/vProcess5"/>
    <dgm:cxn modelId="{4FB91157-FE22-4523-B19B-BEC6A5CD0C2A}" type="presOf" srcId="{05BB157C-B0AB-4E99-A261-5FAD28BE48D4}" destId="{9B89C4A5-D062-4534-B56F-16BBC3D43782}" srcOrd="0" destOrd="0" presId="urn:microsoft.com/office/officeart/2005/8/layout/vProcess5"/>
    <dgm:cxn modelId="{577F1986-5EBA-496D-A55E-1D808CD88927}" type="presOf" srcId="{90C55C99-B2B8-42C2-88BE-01AA5430E977}" destId="{0B2CE01E-C265-465F-AA53-391910743870}" srcOrd="0" destOrd="0" presId="urn:microsoft.com/office/officeart/2005/8/layout/vProcess5"/>
    <dgm:cxn modelId="{52D73999-14C1-4C9D-A841-2B61CB996882}" type="presOf" srcId="{57652950-B8CF-4B84-B852-DB6A9D6BFCC1}" destId="{E57475D4-9729-4D25-A7C8-79722317798A}" srcOrd="0" destOrd="0" presId="urn:microsoft.com/office/officeart/2005/8/layout/vProcess5"/>
    <dgm:cxn modelId="{FC32579A-5196-45B9-B7F7-0947A07409D2}" srcId="{A102C937-77D5-410C-AAEE-D6692200F472}" destId="{32F4CF32-369D-4C0D-B707-C78D8E308A24}" srcOrd="1" destOrd="0" parTransId="{23A7DFD9-9812-431F-A4F0-7F74F6352BC6}" sibTransId="{90C55C99-B2B8-42C2-88BE-01AA5430E977}"/>
    <dgm:cxn modelId="{CA915C9E-8897-4909-A171-B6EF6CBFDC98}" type="presOf" srcId="{1D4B4E18-81D7-421F-8865-2A31E9046639}" destId="{6CC50D5E-A33B-454F-9768-3A9D36F2CA06}" srcOrd="0" destOrd="0" presId="urn:microsoft.com/office/officeart/2005/8/layout/vProcess5"/>
    <dgm:cxn modelId="{7E93DD9F-B861-4AE4-A539-43FA57DEB6C6}" type="presOf" srcId="{05BB157C-B0AB-4E99-A261-5FAD28BE48D4}" destId="{2BC7BA2B-9328-4497-937C-8B82544B6037}" srcOrd="1" destOrd="0" presId="urn:microsoft.com/office/officeart/2005/8/layout/vProcess5"/>
    <dgm:cxn modelId="{532F6FA1-0097-4B3A-8F24-DC8481FDBFFE}" type="presOf" srcId="{32F4CF32-369D-4C0D-B707-C78D8E308A24}" destId="{DB94341B-9938-4F89-A4BB-43E2877860D3}" srcOrd="1" destOrd="0" presId="urn:microsoft.com/office/officeart/2005/8/layout/vProcess5"/>
    <dgm:cxn modelId="{5BB7D9B0-9645-49A0-A846-752BABBDB4DE}" type="presOf" srcId="{A102C937-77D5-410C-AAEE-D6692200F472}" destId="{54F5995A-3377-442D-B4E7-EB765A4C9F0D}" srcOrd="0" destOrd="0" presId="urn:microsoft.com/office/officeart/2005/8/layout/vProcess5"/>
    <dgm:cxn modelId="{5312B3B1-DEBD-4D70-9F91-1B39D9FE5D30}" type="presOf" srcId="{32F4CF32-369D-4C0D-B707-C78D8E308A24}" destId="{6B4A9A5A-5DD9-4E66-9E63-EDDD92EE6158}" srcOrd="0" destOrd="0" presId="urn:microsoft.com/office/officeart/2005/8/layout/vProcess5"/>
    <dgm:cxn modelId="{EDD3FAB9-64CF-44D8-B5B6-50C2601EAA34}" type="presOf" srcId="{53B38E60-BE1A-40DD-A762-DC015C87E221}" destId="{808964F4-1A94-46BE-8226-8A32DB44FFCA}" srcOrd="0" destOrd="0" presId="urn:microsoft.com/office/officeart/2005/8/layout/vProcess5"/>
    <dgm:cxn modelId="{30ACADA8-70E3-4E38-9A79-C53B73ECA212}" type="presParOf" srcId="{54F5995A-3377-442D-B4E7-EB765A4C9F0D}" destId="{EBBA63D8-8D48-4007-A98D-F46DB6355DD2}" srcOrd="0" destOrd="0" presId="urn:microsoft.com/office/officeart/2005/8/layout/vProcess5"/>
    <dgm:cxn modelId="{D392F3E5-77EE-4809-A6F4-84DED96778D6}" type="presParOf" srcId="{54F5995A-3377-442D-B4E7-EB765A4C9F0D}" destId="{9B89C4A5-D062-4534-B56F-16BBC3D43782}" srcOrd="1" destOrd="0" presId="urn:microsoft.com/office/officeart/2005/8/layout/vProcess5"/>
    <dgm:cxn modelId="{1529997D-17EA-43F5-A7EF-746CBBB6FCAE}" type="presParOf" srcId="{54F5995A-3377-442D-B4E7-EB765A4C9F0D}" destId="{6B4A9A5A-5DD9-4E66-9E63-EDDD92EE6158}" srcOrd="2" destOrd="0" presId="urn:microsoft.com/office/officeart/2005/8/layout/vProcess5"/>
    <dgm:cxn modelId="{375673D6-66A3-489B-A2D4-F1B565EE1E65}" type="presParOf" srcId="{54F5995A-3377-442D-B4E7-EB765A4C9F0D}" destId="{6CC50D5E-A33B-454F-9768-3A9D36F2CA06}" srcOrd="3" destOrd="0" presId="urn:microsoft.com/office/officeart/2005/8/layout/vProcess5"/>
    <dgm:cxn modelId="{A5E85864-3486-441F-926E-72E996B4AA41}" type="presParOf" srcId="{54F5995A-3377-442D-B4E7-EB765A4C9F0D}" destId="{ABE09D81-009C-4F30-8405-419D488A9CBB}" srcOrd="4" destOrd="0" presId="urn:microsoft.com/office/officeart/2005/8/layout/vProcess5"/>
    <dgm:cxn modelId="{D057CFC7-7D00-4D20-8A60-F1367F232A27}" type="presParOf" srcId="{54F5995A-3377-442D-B4E7-EB765A4C9F0D}" destId="{808964F4-1A94-46BE-8226-8A32DB44FFCA}" srcOrd="5" destOrd="0" presId="urn:microsoft.com/office/officeart/2005/8/layout/vProcess5"/>
    <dgm:cxn modelId="{AD727A72-0A2C-4CCF-99B0-2B3451512198}" type="presParOf" srcId="{54F5995A-3377-442D-B4E7-EB765A4C9F0D}" destId="{0B2CE01E-C265-465F-AA53-391910743870}" srcOrd="6" destOrd="0" presId="urn:microsoft.com/office/officeart/2005/8/layout/vProcess5"/>
    <dgm:cxn modelId="{4D4508F3-1BC5-49E1-AFAF-DB9C3A4509F7}" type="presParOf" srcId="{54F5995A-3377-442D-B4E7-EB765A4C9F0D}" destId="{E57475D4-9729-4D25-A7C8-79722317798A}" srcOrd="7" destOrd="0" presId="urn:microsoft.com/office/officeart/2005/8/layout/vProcess5"/>
    <dgm:cxn modelId="{DE25D007-9D02-49AD-9FBB-8D349436C094}" type="presParOf" srcId="{54F5995A-3377-442D-B4E7-EB765A4C9F0D}" destId="{2BC7BA2B-9328-4497-937C-8B82544B6037}" srcOrd="8" destOrd="0" presId="urn:microsoft.com/office/officeart/2005/8/layout/vProcess5"/>
    <dgm:cxn modelId="{E8B2C755-121D-435C-A827-6105D3DE0EE7}" type="presParOf" srcId="{54F5995A-3377-442D-B4E7-EB765A4C9F0D}" destId="{DB94341B-9938-4F89-A4BB-43E2877860D3}" srcOrd="9" destOrd="0" presId="urn:microsoft.com/office/officeart/2005/8/layout/vProcess5"/>
    <dgm:cxn modelId="{4A04CFBA-DCAC-4E4C-A738-0ED6BFF2F196}" type="presParOf" srcId="{54F5995A-3377-442D-B4E7-EB765A4C9F0D}" destId="{29F3C6FE-EE7C-4894-B3A4-E8096CFC509B}" srcOrd="10" destOrd="0" presId="urn:microsoft.com/office/officeart/2005/8/layout/vProcess5"/>
    <dgm:cxn modelId="{F203973F-48B3-46C2-B3A1-24BDA0A05C0C}" type="presParOf" srcId="{54F5995A-3377-442D-B4E7-EB765A4C9F0D}" destId="{7AA12924-BF7E-4626-B221-6684936703B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製作前準備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AB89B96A-0B4E-4E69-851B-586175ED4C1A}">
      <dgm:prSet phldrT="[文字]" custT="1"/>
      <dgm:spPr/>
      <dgm:t>
        <a:bodyPr/>
        <a:lstStyle/>
        <a:p>
          <a:r>
            <a:rPr lang="zh-TW" altLang="en-US" sz="2400" dirty="0"/>
            <a:t>三桿三折、整形</a:t>
          </a:r>
        </a:p>
      </dgm:t>
    </dgm:pt>
    <dgm:pt modelId="{0967C526-D2E3-481F-A914-5A0C702BD29F}" type="par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32E04BB5-5B16-4B7C-A9B0-0AB8437D6993}" type="sib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800" dirty="0"/>
            <a:t>衛生清潔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9C42433-D655-4FC9-AA7F-D1A457953964}">
      <dgm:prSet custT="1"/>
      <dgm:spPr/>
      <dgm:t>
        <a:bodyPr/>
        <a:lstStyle/>
        <a:p>
          <a:r>
            <a:rPr lang="zh-TW" altLang="en-US" sz="2400" dirty="0"/>
            <a:t>器具</a:t>
          </a:r>
          <a:r>
            <a:rPr lang="en-US" altLang="zh-TW" sz="2400" dirty="0"/>
            <a:t>:</a:t>
          </a:r>
          <a:r>
            <a:rPr lang="zh-TW" altLang="en-US" sz="2400" dirty="0"/>
            <a:t>丹麥機、擀麵棍、塑膠袋</a:t>
          </a:r>
        </a:p>
      </dgm:t>
    </dgm:pt>
    <dgm:pt modelId="{D55DF47C-ACE7-4392-B728-E6A737FB7062}" type="par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CE2568BB-EA5F-4F54-ABFB-A33360EE9F17}" type="sib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400" dirty="0"/>
            <a:t>丹麥機使用專用抹布擦拭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E5290AB-2DEA-45E0-A493-4D3A9563D6A6}">
      <dgm:prSet custT="1"/>
      <dgm:spPr/>
      <dgm:t>
        <a:bodyPr/>
        <a:lstStyle/>
        <a:p>
          <a:endParaRPr lang="zh-TW" altLang="en-US" sz="2400" dirty="0"/>
        </a:p>
      </dgm:t>
    </dgm:pt>
    <dgm:pt modelId="{774682B1-8F13-4FF0-8081-89A241361B30}" type="par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DF672613-DCC1-4CEC-AABC-6E86358B12EE}" type="sib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191F1B2E-966D-4FE6-9EE2-D04736A2B0B2}">
      <dgm:prSet custT="1"/>
      <dgm:spPr/>
      <dgm:t>
        <a:bodyPr/>
        <a:lstStyle/>
        <a:p>
          <a:r>
            <a:rPr lang="zh-TW" altLang="en-US" sz="2400" dirty="0"/>
            <a:t>材料</a:t>
          </a:r>
          <a:r>
            <a:rPr lang="en-US" altLang="zh-TW" sz="2400" dirty="0"/>
            <a:t>:</a:t>
          </a:r>
          <a:r>
            <a:rPr lang="zh-TW" altLang="en-US" sz="2400" dirty="0"/>
            <a:t>手粉</a:t>
          </a:r>
        </a:p>
      </dgm:t>
    </dgm:pt>
    <dgm:pt modelId="{2E9E1E03-8EF0-4FEC-B03A-A60A0B7A417F}" type="parTrans" cxnId="{AF482F7E-5C2A-405D-95A9-D5FD02840E57}">
      <dgm:prSet/>
      <dgm:spPr/>
      <dgm:t>
        <a:bodyPr/>
        <a:lstStyle/>
        <a:p>
          <a:endParaRPr lang="zh-TW" altLang="en-US"/>
        </a:p>
      </dgm:t>
    </dgm:pt>
    <dgm:pt modelId="{4C8881E4-0037-462C-8879-98A910560A97}" type="sibTrans" cxnId="{AF482F7E-5C2A-405D-95A9-D5FD02840E57}">
      <dgm:prSet/>
      <dgm:spPr/>
      <dgm:t>
        <a:bodyPr/>
        <a:lstStyle/>
        <a:p>
          <a:endParaRPr lang="zh-TW" altLang="en-US"/>
        </a:p>
      </dgm:t>
    </dgm:pt>
    <dgm:pt modelId="{66CE17FA-9C02-4910-9352-33C809DFA8FE}">
      <dgm:prSet/>
      <dgm:spPr/>
      <dgm:t>
        <a:bodyPr/>
        <a:lstStyle/>
        <a:p>
          <a:endParaRPr lang="zh-TW" altLang="en-US" sz="1000" dirty="0"/>
        </a:p>
      </dgm:t>
    </dgm:pt>
    <dgm:pt modelId="{06467105-C0F0-4F6D-9EE6-B7DB5350C25C}" type="par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1BF456CC-BB12-44B6-A8C3-6F59B62E8CF9}" type="sib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9AFEA89F-B4B3-41D4-B107-72088170E791}">
      <dgm:prSet custT="1"/>
      <dgm:spPr/>
      <dgm:t>
        <a:bodyPr/>
        <a:lstStyle/>
        <a:p>
          <a:r>
            <a:rPr lang="zh-TW" altLang="en-US" sz="2400" dirty="0"/>
            <a:t>製作前使用肥皂洗手並擦乾</a:t>
          </a:r>
        </a:p>
      </dgm:t>
    </dgm:pt>
    <dgm:pt modelId="{1DEC160D-7575-4B62-BBE1-30E8FE38AFE3}" type="parTrans" cxnId="{3C3B7190-ADFE-496B-85A1-884929A0E328}">
      <dgm:prSet/>
      <dgm:spPr/>
      <dgm:t>
        <a:bodyPr/>
        <a:lstStyle/>
        <a:p>
          <a:endParaRPr lang="zh-TW" altLang="en-US"/>
        </a:p>
      </dgm:t>
    </dgm:pt>
    <dgm:pt modelId="{43D5DC3B-09F6-4AEC-B0B4-A084FF6CDE7F}" type="sibTrans" cxnId="{3C3B7190-ADFE-496B-85A1-884929A0E328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88554A63-4564-4224-9BB2-B0D1805A4A6A}" type="pres">
      <dgm:prSet presAssocID="{AB89B96A-0B4E-4E69-851B-586175ED4C1A}" presName="compNode" presStyleCnt="0"/>
      <dgm:spPr/>
    </dgm:pt>
    <dgm:pt modelId="{1BF093DB-6A5E-4A87-B94F-921AB3343091}" type="pres">
      <dgm:prSet presAssocID="{AB89B96A-0B4E-4E69-851B-586175ED4C1A}" presName="childRect" presStyleLbl="bgAcc1" presStyleIdx="0" presStyleCnt="2" custScaleX="139664" custScaleY="116803">
        <dgm:presLayoutVars>
          <dgm:bulletEnabled val="1"/>
        </dgm:presLayoutVars>
      </dgm:prSet>
      <dgm:spPr/>
    </dgm:pt>
    <dgm:pt modelId="{AE7C0042-C19C-49F8-9B8F-A9543ECD58E7}" type="pres">
      <dgm:prSet presAssocID="{AB89B96A-0B4E-4E69-851B-586175ED4C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BC0AF20-3BA2-4AC0-818D-C8CE64660DCC}" type="pres">
      <dgm:prSet presAssocID="{AB89B96A-0B4E-4E69-851B-586175ED4C1A}" presName="parentRect" presStyleLbl="alignNode1" presStyleIdx="0" presStyleCnt="2" custScaleX="139439" custScaleY="145400" custLinFactNeighborX="576" custLinFactNeighborY="3846"/>
      <dgm:spPr/>
    </dgm:pt>
    <dgm:pt modelId="{F4761E9C-7F9F-4100-84D2-5D6BA96F8420}" type="pres">
      <dgm:prSet presAssocID="{AB89B96A-0B4E-4E69-851B-586175ED4C1A}" presName="adorn" presStyleLbl="fgAccFollowNode1" presStyleIdx="0" presStyleCnt="2" custLinFactNeighborX="76935" custLinFactNeighborY="-1001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3C8F229-D22A-470C-A3A3-7FDB142E8C10}" type="pres">
      <dgm:prSet presAssocID="{32E04BB5-5B16-4B7C-A9B0-0AB8437D6993}" presName="sibTrans" presStyleLbl="sibTrans2D1" presStyleIdx="0" presStyleCnt="0"/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1" presStyleCnt="2" custScaleX="142638" custScaleY="143593" custLinFactNeighborX="2680" custLinFactNeighborY="-3911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1" presStyleCnt="2" custScaleX="140650" custScaleY="82106" custLinFactNeighborX="2097" custLinFactNeighborY="-8406"/>
      <dgm:spPr/>
    </dgm:pt>
    <dgm:pt modelId="{BC71FCA7-D8EC-4B70-A17E-581C9CBF0BB8}" type="pres">
      <dgm:prSet presAssocID="{6CACDA2F-6FD4-42FD-A083-C1A518421EBC}" presName="adorn" presStyleLbl="fgAccFollowNode1" presStyleIdx="1" presStyleCnt="2" custAng="0" custLinFactNeighborX="73830" custLinFactNeighborY="134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F1ED2B02-038D-485E-9B28-852C3F51241A}" type="presOf" srcId="{66CE17FA-9C02-4910-9352-33C809DFA8FE}" destId="{F4CB2DF5-84A3-42C9-9DF7-84FA1160E051}" srcOrd="0" destOrd="2" presId="urn:microsoft.com/office/officeart/2005/8/layout/bList2"/>
    <dgm:cxn modelId="{8DA28306-0E33-42E5-AE1C-1F6F07C70847}" type="presOf" srcId="{DE5290AB-2DEA-45E0-A493-4D3A9563D6A6}" destId="{1BF093DB-6A5E-4A87-B94F-921AB3343091}" srcOrd="0" destOrd="2" presId="urn:microsoft.com/office/officeart/2005/8/layout/bList2"/>
    <dgm:cxn modelId="{55487F08-93EA-4F3E-B992-E64CED803100}" srcId="{AB89B96A-0B4E-4E69-851B-586175ED4C1A}" destId="{89C42433-D655-4FC9-AA7F-D1A457953964}" srcOrd="0" destOrd="0" parTransId="{D55DF47C-ACE7-4392-B728-E6A737FB7062}" sibTransId="{CE2568BB-EA5F-4F54-ABFB-A33360EE9F17}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107FD92A-9BBA-4823-82B5-D6D78AA50121}" srcId="{6CACDA2F-6FD4-42FD-A083-C1A518421EBC}" destId="{66CE17FA-9C02-4910-9352-33C809DFA8FE}" srcOrd="2" destOrd="0" parTransId="{06467105-C0F0-4F6D-9EE6-B7DB5350C25C}" sibTransId="{1BF456CC-BB12-44B6-A8C3-6F59B62E8CF9}"/>
    <dgm:cxn modelId="{AC47DA36-83E0-43CD-A150-DD868D73599C}" type="presOf" srcId="{9AFEA89F-B4B3-41D4-B107-72088170E791}" destId="{F4CB2DF5-84A3-42C9-9DF7-84FA1160E051}" srcOrd="0" destOrd="1" presId="urn:microsoft.com/office/officeart/2005/8/layout/bList2"/>
    <dgm:cxn modelId="{DD9C1567-5BB3-45B1-9550-E67EB93170FF}" srcId="{39241B05-1E4A-4EB5-B17C-2463A1BAE964}" destId="{6CACDA2F-6FD4-42FD-A083-C1A518421EBC}" srcOrd="1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AF482F7E-5C2A-405D-95A9-D5FD02840E57}" srcId="{AB89B96A-0B4E-4E69-851B-586175ED4C1A}" destId="{191F1B2E-966D-4FE6-9EE2-D04736A2B0B2}" srcOrd="1" destOrd="0" parTransId="{2E9E1E03-8EF0-4FEC-B03A-A60A0B7A417F}" sibTransId="{4C8881E4-0037-462C-8879-98A910560A97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40C0D781-C850-4E99-8D2B-1BFD1C5CA4C4}" type="presOf" srcId="{32E04BB5-5B16-4B7C-A9B0-0AB8437D6993}" destId="{43C8F229-D22A-470C-A3A3-7FDB142E8C10}" srcOrd="0" destOrd="0" presId="urn:microsoft.com/office/officeart/2005/8/layout/bList2"/>
    <dgm:cxn modelId="{2660868A-6D76-4AD8-BBD2-9E7A207C0A62}" srcId="{AB89B96A-0B4E-4E69-851B-586175ED4C1A}" destId="{DE5290AB-2DEA-45E0-A493-4D3A9563D6A6}" srcOrd="2" destOrd="0" parTransId="{774682B1-8F13-4FF0-8081-89A241361B30}" sibTransId="{DF672613-DCC1-4CEC-AABC-6E86358B12EE}"/>
    <dgm:cxn modelId="{3C3B7190-ADFE-496B-85A1-884929A0E328}" srcId="{6CACDA2F-6FD4-42FD-A083-C1A518421EBC}" destId="{9AFEA89F-B4B3-41D4-B107-72088170E791}" srcOrd="1" destOrd="0" parTransId="{1DEC160D-7575-4B62-BBE1-30E8FE38AFE3}" sibTransId="{43D5DC3B-09F6-4AEC-B0B4-A084FF6CDE7F}"/>
    <dgm:cxn modelId="{04594AAB-06A9-4B33-AFCF-B0396C558A19}" type="presOf" srcId="{89C42433-D655-4FC9-AA7F-D1A457953964}" destId="{1BF093DB-6A5E-4A87-B94F-921AB3343091}" srcOrd="0" destOrd="0" presId="urn:microsoft.com/office/officeart/2005/8/layout/bList2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0F6A82CB-2086-44B3-A6FE-AECCA31EA6DE}" type="presOf" srcId="{191F1B2E-966D-4FE6-9EE2-D04736A2B0B2}" destId="{1BF093DB-6A5E-4A87-B94F-921AB3343091}" srcOrd="0" destOrd="1" presId="urn:microsoft.com/office/officeart/2005/8/layout/bList2"/>
    <dgm:cxn modelId="{CA60F0CB-E4D9-450B-B121-FEA9556E02F3}" type="presOf" srcId="{AB89B96A-0B4E-4E69-851B-586175ED4C1A}" destId="{AE7C0042-C19C-49F8-9B8F-A9543ECD58E7}" srcOrd="0" destOrd="0" presId="urn:microsoft.com/office/officeart/2005/8/layout/bList2"/>
    <dgm:cxn modelId="{9D2BD3CE-20B9-4B88-AD9A-633ADEEAA163}" type="presOf" srcId="{AB89B96A-0B4E-4E69-851B-586175ED4C1A}" destId="{5BC0AF20-3BA2-4AC0-818D-C8CE64660DCC}" srcOrd="1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123C9FD4-C26F-4ECA-AC86-765FB2B6F744}" srcId="{39241B05-1E4A-4EB5-B17C-2463A1BAE964}" destId="{AB89B96A-0B4E-4E69-851B-586175ED4C1A}" srcOrd="0" destOrd="0" parTransId="{0967C526-D2E3-481F-A914-5A0C702BD29F}" sibTransId="{32E04BB5-5B16-4B7C-A9B0-0AB8437D6993}"/>
    <dgm:cxn modelId="{79FC6082-FB78-427C-A8F3-98359E3036BA}" type="presParOf" srcId="{D29C626F-6B29-46F9-8165-89CFF9186CC3}" destId="{88554A63-4564-4224-9BB2-B0D1805A4A6A}" srcOrd="0" destOrd="0" presId="urn:microsoft.com/office/officeart/2005/8/layout/bList2"/>
    <dgm:cxn modelId="{4761D347-9019-476F-A7DA-5235581D0936}" type="presParOf" srcId="{88554A63-4564-4224-9BB2-B0D1805A4A6A}" destId="{1BF093DB-6A5E-4A87-B94F-921AB3343091}" srcOrd="0" destOrd="0" presId="urn:microsoft.com/office/officeart/2005/8/layout/bList2"/>
    <dgm:cxn modelId="{F0D70759-D545-40E8-AFBF-A9A3B355DC67}" type="presParOf" srcId="{88554A63-4564-4224-9BB2-B0D1805A4A6A}" destId="{AE7C0042-C19C-49F8-9B8F-A9543ECD58E7}" srcOrd="1" destOrd="0" presId="urn:microsoft.com/office/officeart/2005/8/layout/bList2"/>
    <dgm:cxn modelId="{F7A24EA9-B53D-4B8C-A469-4CE31601E7D1}" type="presParOf" srcId="{88554A63-4564-4224-9BB2-B0D1805A4A6A}" destId="{5BC0AF20-3BA2-4AC0-818D-C8CE64660DCC}" srcOrd="2" destOrd="0" presId="urn:microsoft.com/office/officeart/2005/8/layout/bList2"/>
    <dgm:cxn modelId="{CD0D9587-94EE-4BA6-BE12-0D53FDE33564}" type="presParOf" srcId="{88554A63-4564-4224-9BB2-B0D1805A4A6A}" destId="{F4761E9C-7F9F-4100-84D2-5D6BA96F8420}" srcOrd="3" destOrd="0" presId="urn:microsoft.com/office/officeart/2005/8/layout/bList2"/>
    <dgm:cxn modelId="{31D263C3-AC6D-4F8D-9E9E-A8F8605CAADE}" type="presParOf" srcId="{D29C626F-6B29-46F9-8165-89CFF9186CC3}" destId="{43C8F229-D22A-470C-A3A3-7FDB142E8C10}" srcOrd="1" destOrd="0" presId="urn:microsoft.com/office/officeart/2005/8/layout/bList2"/>
    <dgm:cxn modelId="{F403DCA2-9278-4E87-B53D-5F851CD41077}" type="presParOf" srcId="{D29C626F-6B29-46F9-8165-89CFF9186CC3}" destId="{9BD7283C-6DEA-41D6-B26C-F858996C71E0}" srcOrd="2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826F7971-6720-4B09-9715-37917C445DA0}" type="presOf" srcId="{C4403F07-1845-45E8-829E-9329F865D727}" destId="{EC16DEDE-B3A0-4684-A2FC-69FAA491753E}" srcOrd="0" destOrd="0" presId="urn:microsoft.com/office/officeart/2008/layout/HexagonCluster"/>
    <dgm:cxn modelId="{C6D2AA5A-E927-4219-816E-5947C1542C93}" type="presOf" srcId="{554E0A1A-5780-4590-AA88-9859A46D5610}" destId="{DEFD34A2-0C31-4A47-BEFE-6268C5F2AF0B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B8567FC-FC24-445D-A349-7DCF0E827687}" type="presOf" srcId="{091D90CF-D216-4C39-B6ED-C0323032C057}" destId="{8AFF0BF1-32A0-499C-8140-2E0EFB673E71}" srcOrd="0" destOrd="0" presId="urn:microsoft.com/office/officeart/2008/layout/HexagonCluster"/>
    <dgm:cxn modelId="{74AF3BDF-F5F1-4638-8C77-0C1D6DA42658}" type="presParOf" srcId="{DEFD34A2-0C31-4A47-BEFE-6268C5F2AF0B}" destId="{B10F9DF1-3980-4CA0-9ADF-B0E3AE2EC501}" srcOrd="0" destOrd="0" presId="urn:microsoft.com/office/officeart/2008/layout/HexagonCluster"/>
    <dgm:cxn modelId="{0E2DEF85-A214-4C41-9B5F-D8326BE42CE5}" type="presParOf" srcId="{B10F9DF1-3980-4CA0-9ADF-B0E3AE2EC501}" destId="{EC16DEDE-B3A0-4684-A2FC-69FAA491753E}" srcOrd="0" destOrd="0" presId="urn:microsoft.com/office/officeart/2008/layout/HexagonCluster"/>
    <dgm:cxn modelId="{5C94DACE-2BF2-4E5B-BD36-53E2C4FD869B}" type="presParOf" srcId="{DEFD34A2-0C31-4A47-BEFE-6268C5F2AF0B}" destId="{8FB02040-1C5C-4413-987C-BC3051A59117}" srcOrd="1" destOrd="0" presId="urn:microsoft.com/office/officeart/2008/layout/HexagonCluster"/>
    <dgm:cxn modelId="{55665F01-E666-4E4F-9B49-A6128D00528A}" type="presParOf" srcId="{8FB02040-1C5C-4413-987C-BC3051A59117}" destId="{7131F4CA-9C6C-4B74-8176-F7C5A64522E9}" srcOrd="0" destOrd="0" presId="urn:microsoft.com/office/officeart/2008/layout/HexagonCluster"/>
    <dgm:cxn modelId="{7C2467C8-F8E5-4613-9713-41850F61338F}" type="presParOf" srcId="{DEFD34A2-0C31-4A47-BEFE-6268C5F2AF0B}" destId="{F4C80B3F-7D9A-4847-9907-3A25A5FCF875}" srcOrd="2" destOrd="0" presId="urn:microsoft.com/office/officeart/2008/layout/HexagonCluster"/>
    <dgm:cxn modelId="{EEBC2CFC-8FED-44DF-8399-DE1D16498846}" type="presParOf" srcId="{F4C80B3F-7D9A-4847-9907-3A25A5FCF875}" destId="{8AFF0BF1-32A0-499C-8140-2E0EFB673E71}" srcOrd="0" destOrd="0" presId="urn:microsoft.com/office/officeart/2008/layout/HexagonCluster"/>
    <dgm:cxn modelId="{8A13535B-EA66-4AC3-AC66-B7DE8D35D0D6}" type="presParOf" srcId="{DEFD34A2-0C31-4A47-BEFE-6268C5F2AF0B}" destId="{BEABC4B2-F8C3-487E-AAC5-64954C0C7F07}" srcOrd="3" destOrd="0" presId="urn:microsoft.com/office/officeart/2008/layout/HexagonCluster"/>
    <dgm:cxn modelId="{B9BCE444-2F6B-4F03-ACD3-F1F684009C5E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不使用丹麥機時，使用安全裝置能避免運轉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麵團表面稍有油脂感就要撒手粉</a:t>
          </a:r>
          <a:r>
            <a:rPr lang="en-US" altLang="en-US" sz="2000" dirty="0"/>
            <a:t>,</a:t>
          </a:r>
          <a:r>
            <a:rPr lang="zh-TW" altLang="en-US" sz="2000" dirty="0"/>
            <a:t>若麵團捲入轉軸會很難清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92DC4550-E0FA-494A-BF20-5EB9305DF9B5}">
      <dgm:prSet custT="1"/>
      <dgm:spPr/>
      <dgm:t>
        <a:bodyPr/>
        <a:lstStyle/>
        <a:p>
          <a:endParaRPr lang="zh-TW" altLang="en-US" sz="2000" dirty="0"/>
        </a:p>
      </dgm:t>
    </dgm:pt>
    <dgm:pt modelId="{9B2DE5FB-A01A-4DF0-9C99-C5D421C465C9}" type="par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4D8EA263-4DEB-4107-B4A6-2193617D9E1A}" type="sib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38296" custScaleY="37784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38565" custScaleY="32977" custLinFactNeighborX="129" custLinFactNeighborY="-99965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9103" custLinFactNeighborX="-77894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6DF8214-C7AA-4647-B561-BE908CEF98C5}" type="presOf" srcId="{6CACDA2F-6FD4-42FD-A083-C1A518421EBC}" destId="{654B503B-BFB3-4B35-A623-86834EEFF9C9}" srcOrd="1" destOrd="0" presId="urn:microsoft.com/office/officeart/2005/8/layout/bList2"/>
    <dgm:cxn modelId="{129A2C1C-9164-4A33-8E43-F513421B84F6}" type="presOf" srcId="{39241B05-1E4A-4EB5-B17C-2463A1BAE964}" destId="{D29C626F-6B29-46F9-8165-89CFF9186CC3}" srcOrd="0" destOrd="0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A998127B-0750-4D91-B2C7-58BA691645EC}" srcId="{6CACDA2F-6FD4-42FD-A083-C1A518421EBC}" destId="{92DC4550-E0FA-494A-BF20-5EB9305DF9B5}" srcOrd="2" destOrd="0" parTransId="{9B2DE5FB-A01A-4DF0-9C99-C5D421C465C9}" sibTransId="{4D8EA263-4DEB-4107-B4A6-2193617D9E1A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AE71F3A0-3823-45C9-A876-3D1179FF5A2A}" srcId="{6CACDA2F-6FD4-42FD-A083-C1A518421EBC}" destId="{83FDAF36-1A3D-4E03-A3A4-3D449B290FCA}" srcOrd="3" destOrd="0" parTransId="{36856D7D-4368-4D2F-9A88-25E7261AE08D}" sibTransId="{F537DD90-C7F6-4FA1-ADB6-7A84571A237C}"/>
    <dgm:cxn modelId="{4C029EAB-CEFD-480C-ADE7-6D3142A99BA8}" type="presOf" srcId="{6CACDA2F-6FD4-42FD-A083-C1A518421EBC}" destId="{2583DC2E-381F-47D2-AF1E-45E5A29F7819}" srcOrd="0" destOrd="0" presId="urn:microsoft.com/office/officeart/2005/8/layout/bList2"/>
    <dgm:cxn modelId="{DB8E47BD-ED98-43BA-9CD1-55EB93BE16F6}" type="presOf" srcId="{55DB3B02-B2A9-4013-82DE-FB0A68DCEA17}" destId="{F4CB2DF5-84A3-42C9-9DF7-84FA1160E051}" srcOrd="0" destOrd="0" presId="urn:microsoft.com/office/officeart/2005/8/layout/bList2"/>
    <dgm:cxn modelId="{8E62CCD3-BCF6-4B58-B7A5-6319D6A45DC7}" type="presOf" srcId="{83FDAF36-1A3D-4E03-A3A4-3D449B290FCA}" destId="{F4CB2DF5-84A3-42C9-9DF7-84FA1160E051}" srcOrd="0" destOrd="3" presId="urn:microsoft.com/office/officeart/2005/8/layout/bList2"/>
    <dgm:cxn modelId="{F53B09D8-FB69-4FE2-8CB1-4692A347F356}" type="presOf" srcId="{92DC4550-E0FA-494A-BF20-5EB9305DF9B5}" destId="{F4CB2DF5-84A3-42C9-9DF7-84FA1160E051}" srcOrd="0" destOrd="2" presId="urn:microsoft.com/office/officeart/2005/8/layout/bList2"/>
    <dgm:cxn modelId="{EA68E6D8-50BD-4334-9B81-987E3FAB4343}" type="presOf" srcId="{0443049C-F310-4475-881D-F7031BE48A17}" destId="{F4CB2DF5-84A3-42C9-9DF7-84FA1160E051}" srcOrd="0" destOrd="4" presId="urn:microsoft.com/office/officeart/2005/8/layout/bList2"/>
    <dgm:cxn modelId="{7E953ADA-69C5-4AD2-B258-C0CE0BF14718}" type="presOf" srcId="{5A8096EF-CE50-4B2C-A1AA-B6C9D5983F0D}" destId="{F4CB2DF5-84A3-42C9-9DF7-84FA1160E051}" srcOrd="0" destOrd="1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780498A8-26E3-446F-A64E-4DD456E129ED}" type="presParOf" srcId="{D29C626F-6B29-46F9-8165-89CFF9186CC3}" destId="{9BD7283C-6DEA-41D6-B26C-F858996C71E0}" srcOrd="0" destOrd="0" presId="urn:microsoft.com/office/officeart/2005/8/layout/bList2"/>
    <dgm:cxn modelId="{52985F74-AC09-4F9D-BF64-F0B37198BE78}" type="presParOf" srcId="{9BD7283C-6DEA-41D6-B26C-F858996C71E0}" destId="{F4CB2DF5-84A3-42C9-9DF7-84FA1160E051}" srcOrd="0" destOrd="0" presId="urn:microsoft.com/office/officeart/2005/8/layout/bList2"/>
    <dgm:cxn modelId="{4E62130A-F0B9-48D1-85FF-F770C80472E5}" type="presParOf" srcId="{9BD7283C-6DEA-41D6-B26C-F858996C71E0}" destId="{2583DC2E-381F-47D2-AF1E-45E5A29F7819}" srcOrd="1" destOrd="0" presId="urn:microsoft.com/office/officeart/2005/8/layout/bList2"/>
    <dgm:cxn modelId="{A90E01E5-E393-4F6E-A25C-FA997655B0E6}" type="presParOf" srcId="{9BD7283C-6DEA-41D6-B26C-F858996C71E0}" destId="{654B503B-BFB3-4B35-A623-86834EEFF9C9}" srcOrd="2" destOrd="0" presId="urn:microsoft.com/office/officeart/2005/8/layout/bList2"/>
    <dgm:cxn modelId="{EAA7D499-291E-40F7-B8A9-22F9B437CC7D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製作前準備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826F7971-6720-4B09-9715-37917C445DA0}" type="presOf" srcId="{C4403F07-1845-45E8-829E-9329F865D727}" destId="{EC16DEDE-B3A0-4684-A2FC-69FAA491753E}" srcOrd="0" destOrd="0" presId="urn:microsoft.com/office/officeart/2008/layout/HexagonCluster"/>
    <dgm:cxn modelId="{C6D2AA5A-E927-4219-816E-5947C1542C93}" type="presOf" srcId="{554E0A1A-5780-4590-AA88-9859A46D5610}" destId="{DEFD34A2-0C31-4A47-BEFE-6268C5F2AF0B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B8567FC-FC24-445D-A349-7DCF0E827687}" type="presOf" srcId="{091D90CF-D216-4C39-B6ED-C0323032C057}" destId="{8AFF0BF1-32A0-499C-8140-2E0EFB673E71}" srcOrd="0" destOrd="0" presId="urn:microsoft.com/office/officeart/2008/layout/HexagonCluster"/>
    <dgm:cxn modelId="{74AF3BDF-F5F1-4638-8C77-0C1D6DA42658}" type="presParOf" srcId="{DEFD34A2-0C31-4A47-BEFE-6268C5F2AF0B}" destId="{B10F9DF1-3980-4CA0-9ADF-B0E3AE2EC501}" srcOrd="0" destOrd="0" presId="urn:microsoft.com/office/officeart/2008/layout/HexagonCluster"/>
    <dgm:cxn modelId="{0E2DEF85-A214-4C41-9B5F-D8326BE42CE5}" type="presParOf" srcId="{B10F9DF1-3980-4CA0-9ADF-B0E3AE2EC501}" destId="{EC16DEDE-B3A0-4684-A2FC-69FAA491753E}" srcOrd="0" destOrd="0" presId="urn:microsoft.com/office/officeart/2008/layout/HexagonCluster"/>
    <dgm:cxn modelId="{5C94DACE-2BF2-4E5B-BD36-53E2C4FD869B}" type="presParOf" srcId="{DEFD34A2-0C31-4A47-BEFE-6268C5F2AF0B}" destId="{8FB02040-1C5C-4413-987C-BC3051A59117}" srcOrd="1" destOrd="0" presId="urn:microsoft.com/office/officeart/2008/layout/HexagonCluster"/>
    <dgm:cxn modelId="{55665F01-E666-4E4F-9B49-A6128D00528A}" type="presParOf" srcId="{8FB02040-1C5C-4413-987C-BC3051A59117}" destId="{7131F4CA-9C6C-4B74-8176-F7C5A64522E9}" srcOrd="0" destOrd="0" presId="urn:microsoft.com/office/officeart/2008/layout/HexagonCluster"/>
    <dgm:cxn modelId="{7C2467C8-F8E5-4613-9713-41850F61338F}" type="presParOf" srcId="{DEFD34A2-0C31-4A47-BEFE-6268C5F2AF0B}" destId="{F4C80B3F-7D9A-4847-9907-3A25A5FCF875}" srcOrd="2" destOrd="0" presId="urn:microsoft.com/office/officeart/2008/layout/HexagonCluster"/>
    <dgm:cxn modelId="{EEBC2CFC-8FED-44DF-8399-DE1D16498846}" type="presParOf" srcId="{F4C80B3F-7D9A-4847-9907-3A25A5FCF875}" destId="{8AFF0BF1-32A0-499C-8140-2E0EFB673E71}" srcOrd="0" destOrd="0" presId="urn:microsoft.com/office/officeart/2008/layout/HexagonCluster"/>
    <dgm:cxn modelId="{8A13535B-EA66-4AC3-AC66-B7DE8D35D0D6}" type="presParOf" srcId="{DEFD34A2-0C31-4A47-BEFE-6268C5F2AF0B}" destId="{BEABC4B2-F8C3-487E-AAC5-64954C0C7F07}" srcOrd="3" destOrd="0" presId="urn:microsoft.com/office/officeart/2008/layout/HexagonCluster"/>
    <dgm:cxn modelId="{B9BCE444-2F6B-4F03-ACD3-F1F684009C5E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不使用丹麥機時，使用安全裝置能避免運轉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麵團表面稍有油脂感就要撒手粉</a:t>
          </a:r>
          <a:r>
            <a:rPr lang="en-US" altLang="en-US" sz="2000" dirty="0"/>
            <a:t>,</a:t>
          </a:r>
          <a:r>
            <a:rPr lang="zh-TW" altLang="en-US" sz="2000" dirty="0"/>
            <a:t>若麵團捲入轉軸會很難清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92DC4550-E0FA-494A-BF20-5EB9305DF9B5}">
      <dgm:prSet custT="1"/>
      <dgm:spPr/>
      <dgm:t>
        <a:bodyPr/>
        <a:lstStyle/>
        <a:p>
          <a:endParaRPr lang="zh-TW" altLang="en-US" sz="2000" dirty="0"/>
        </a:p>
      </dgm:t>
    </dgm:pt>
    <dgm:pt modelId="{9B2DE5FB-A01A-4DF0-9C99-C5D421C465C9}" type="par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4D8EA263-4DEB-4107-B4A6-2193617D9E1A}" type="sib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38296" custScaleY="37784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38565" custScaleY="32977" custLinFactNeighborX="129" custLinFactNeighborY="-99965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9103" custLinFactNeighborX="-77894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6DF8214-C7AA-4647-B561-BE908CEF98C5}" type="presOf" srcId="{6CACDA2F-6FD4-42FD-A083-C1A518421EBC}" destId="{654B503B-BFB3-4B35-A623-86834EEFF9C9}" srcOrd="1" destOrd="0" presId="urn:microsoft.com/office/officeart/2005/8/layout/bList2"/>
    <dgm:cxn modelId="{129A2C1C-9164-4A33-8E43-F513421B84F6}" type="presOf" srcId="{39241B05-1E4A-4EB5-B17C-2463A1BAE964}" destId="{D29C626F-6B29-46F9-8165-89CFF9186CC3}" srcOrd="0" destOrd="0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A998127B-0750-4D91-B2C7-58BA691645EC}" srcId="{6CACDA2F-6FD4-42FD-A083-C1A518421EBC}" destId="{92DC4550-E0FA-494A-BF20-5EB9305DF9B5}" srcOrd="2" destOrd="0" parTransId="{9B2DE5FB-A01A-4DF0-9C99-C5D421C465C9}" sibTransId="{4D8EA263-4DEB-4107-B4A6-2193617D9E1A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AE71F3A0-3823-45C9-A876-3D1179FF5A2A}" srcId="{6CACDA2F-6FD4-42FD-A083-C1A518421EBC}" destId="{83FDAF36-1A3D-4E03-A3A4-3D449B290FCA}" srcOrd="3" destOrd="0" parTransId="{36856D7D-4368-4D2F-9A88-25E7261AE08D}" sibTransId="{F537DD90-C7F6-4FA1-ADB6-7A84571A237C}"/>
    <dgm:cxn modelId="{4C029EAB-CEFD-480C-ADE7-6D3142A99BA8}" type="presOf" srcId="{6CACDA2F-6FD4-42FD-A083-C1A518421EBC}" destId="{2583DC2E-381F-47D2-AF1E-45E5A29F7819}" srcOrd="0" destOrd="0" presId="urn:microsoft.com/office/officeart/2005/8/layout/bList2"/>
    <dgm:cxn modelId="{DB8E47BD-ED98-43BA-9CD1-55EB93BE16F6}" type="presOf" srcId="{55DB3B02-B2A9-4013-82DE-FB0A68DCEA17}" destId="{F4CB2DF5-84A3-42C9-9DF7-84FA1160E051}" srcOrd="0" destOrd="0" presId="urn:microsoft.com/office/officeart/2005/8/layout/bList2"/>
    <dgm:cxn modelId="{8E62CCD3-BCF6-4B58-B7A5-6319D6A45DC7}" type="presOf" srcId="{83FDAF36-1A3D-4E03-A3A4-3D449B290FCA}" destId="{F4CB2DF5-84A3-42C9-9DF7-84FA1160E051}" srcOrd="0" destOrd="3" presId="urn:microsoft.com/office/officeart/2005/8/layout/bList2"/>
    <dgm:cxn modelId="{F53B09D8-FB69-4FE2-8CB1-4692A347F356}" type="presOf" srcId="{92DC4550-E0FA-494A-BF20-5EB9305DF9B5}" destId="{F4CB2DF5-84A3-42C9-9DF7-84FA1160E051}" srcOrd="0" destOrd="2" presId="urn:microsoft.com/office/officeart/2005/8/layout/bList2"/>
    <dgm:cxn modelId="{EA68E6D8-50BD-4334-9B81-987E3FAB4343}" type="presOf" srcId="{0443049C-F310-4475-881D-F7031BE48A17}" destId="{F4CB2DF5-84A3-42C9-9DF7-84FA1160E051}" srcOrd="0" destOrd="4" presId="urn:microsoft.com/office/officeart/2005/8/layout/bList2"/>
    <dgm:cxn modelId="{7E953ADA-69C5-4AD2-B258-C0CE0BF14718}" type="presOf" srcId="{5A8096EF-CE50-4B2C-A1AA-B6C9D5983F0D}" destId="{F4CB2DF5-84A3-42C9-9DF7-84FA1160E051}" srcOrd="0" destOrd="1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780498A8-26E3-446F-A64E-4DD456E129ED}" type="presParOf" srcId="{D29C626F-6B29-46F9-8165-89CFF9186CC3}" destId="{9BD7283C-6DEA-41D6-B26C-F858996C71E0}" srcOrd="0" destOrd="0" presId="urn:microsoft.com/office/officeart/2005/8/layout/bList2"/>
    <dgm:cxn modelId="{52985F74-AC09-4F9D-BF64-F0B37198BE78}" type="presParOf" srcId="{9BD7283C-6DEA-41D6-B26C-F858996C71E0}" destId="{F4CB2DF5-84A3-42C9-9DF7-84FA1160E051}" srcOrd="0" destOrd="0" presId="urn:microsoft.com/office/officeart/2005/8/layout/bList2"/>
    <dgm:cxn modelId="{4E62130A-F0B9-48D1-85FF-F770C80472E5}" type="presParOf" srcId="{9BD7283C-6DEA-41D6-B26C-F858996C71E0}" destId="{2583DC2E-381F-47D2-AF1E-45E5A29F7819}" srcOrd="1" destOrd="0" presId="urn:microsoft.com/office/officeart/2005/8/layout/bList2"/>
    <dgm:cxn modelId="{A90E01E5-E393-4F6E-A25C-FA997655B0E6}" type="presParOf" srcId="{9BD7283C-6DEA-41D6-B26C-F858996C71E0}" destId="{654B503B-BFB3-4B35-A623-86834EEFF9C9}" srcOrd="2" destOrd="0" presId="urn:microsoft.com/office/officeart/2005/8/layout/bList2"/>
    <dgm:cxn modelId="{EAA7D499-291E-40F7-B8A9-22F9B437CC7D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826F7971-6720-4B09-9715-37917C445DA0}" type="presOf" srcId="{C4403F07-1845-45E8-829E-9329F865D727}" destId="{EC16DEDE-B3A0-4684-A2FC-69FAA491753E}" srcOrd="0" destOrd="0" presId="urn:microsoft.com/office/officeart/2008/layout/HexagonCluster"/>
    <dgm:cxn modelId="{C6D2AA5A-E927-4219-816E-5947C1542C93}" type="presOf" srcId="{554E0A1A-5780-4590-AA88-9859A46D5610}" destId="{DEFD34A2-0C31-4A47-BEFE-6268C5F2AF0B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B8567FC-FC24-445D-A349-7DCF0E827687}" type="presOf" srcId="{091D90CF-D216-4C39-B6ED-C0323032C057}" destId="{8AFF0BF1-32A0-499C-8140-2E0EFB673E71}" srcOrd="0" destOrd="0" presId="urn:microsoft.com/office/officeart/2008/layout/HexagonCluster"/>
    <dgm:cxn modelId="{74AF3BDF-F5F1-4638-8C77-0C1D6DA42658}" type="presParOf" srcId="{DEFD34A2-0C31-4A47-BEFE-6268C5F2AF0B}" destId="{B10F9DF1-3980-4CA0-9ADF-B0E3AE2EC501}" srcOrd="0" destOrd="0" presId="urn:microsoft.com/office/officeart/2008/layout/HexagonCluster"/>
    <dgm:cxn modelId="{0E2DEF85-A214-4C41-9B5F-D8326BE42CE5}" type="presParOf" srcId="{B10F9DF1-3980-4CA0-9ADF-B0E3AE2EC501}" destId="{EC16DEDE-B3A0-4684-A2FC-69FAA491753E}" srcOrd="0" destOrd="0" presId="urn:microsoft.com/office/officeart/2008/layout/HexagonCluster"/>
    <dgm:cxn modelId="{5C94DACE-2BF2-4E5B-BD36-53E2C4FD869B}" type="presParOf" srcId="{DEFD34A2-0C31-4A47-BEFE-6268C5F2AF0B}" destId="{8FB02040-1C5C-4413-987C-BC3051A59117}" srcOrd="1" destOrd="0" presId="urn:microsoft.com/office/officeart/2008/layout/HexagonCluster"/>
    <dgm:cxn modelId="{55665F01-E666-4E4F-9B49-A6128D00528A}" type="presParOf" srcId="{8FB02040-1C5C-4413-987C-BC3051A59117}" destId="{7131F4CA-9C6C-4B74-8176-F7C5A64522E9}" srcOrd="0" destOrd="0" presId="urn:microsoft.com/office/officeart/2008/layout/HexagonCluster"/>
    <dgm:cxn modelId="{7C2467C8-F8E5-4613-9713-41850F61338F}" type="presParOf" srcId="{DEFD34A2-0C31-4A47-BEFE-6268C5F2AF0B}" destId="{F4C80B3F-7D9A-4847-9907-3A25A5FCF875}" srcOrd="2" destOrd="0" presId="urn:microsoft.com/office/officeart/2008/layout/HexagonCluster"/>
    <dgm:cxn modelId="{EEBC2CFC-8FED-44DF-8399-DE1D16498846}" type="presParOf" srcId="{F4C80B3F-7D9A-4847-9907-3A25A5FCF875}" destId="{8AFF0BF1-32A0-499C-8140-2E0EFB673E71}" srcOrd="0" destOrd="0" presId="urn:microsoft.com/office/officeart/2008/layout/HexagonCluster"/>
    <dgm:cxn modelId="{8A13535B-EA66-4AC3-AC66-B7DE8D35D0D6}" type="presParOf" srcId="{DEFD34A2-0C31-4A47-BEFE-6268C5F2AF0B}" destId="{BEABC4B2-F8C3-487E-AAC5-64954C0C7F07}" srcOrd="3" destOrd="0" presId="urn:microsoft.com/office/officeart/2008/layout/HexagonCluster"/>
    <dgm:cxn modelId="{B9BCE444-2F6B-4F03-ACD3-F1F684009C5E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不使用丹麥機時，使用安全裝置能避免運轉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麵團表面稍有油脂感就要撒手粉</a:t>
          </a:r>
          <a:r>
            <a:rPr lang="en-US" altLang="en-US" sz="2000" dirty="0"/>
            <a:t>,</a:t>
          </a:r>
          <a:r>
            <a:rPr lang="zh-TW" altLang="en-US" sz="2000" dirty="0"/>
            <a:t>若麵團捲入轉軸會很難清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92DC4550-E0FA-494A-BF20-5EB9305DF9B5}">
      <dgm:prSet custT="1"/>
      <dgm:spPr/>
      <dgm:t>
        <a:bodyPr/>
        <a:lstStyle/>
        <a:p>
          <a:endParaRPr lang="zh-TW" altLang="en-US" sz="2000" dirty="0"/>
        </a:p>
      </dgm:t>
    </dgm:pt>
    <dgm:pt modelId="{9B2DE5FB-A01A-4DF0-9C99-C5D421C465C9}" type="par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4D8EA263-4DEB-4107-B4A6-2193617D9E1A}" type="sib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38296" custScaleY="37784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38565" custScaleY="32977" custLinFactNeighborX="129" custLinFactNeighborY="-99965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9103" custLinFactNeighborX="-77894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6DF8214-C7AA-4647-B561-BE908CEF98C5}" type="presOf" srcId="{6CACDA2F-6FD4-42FD-A083-C1A518421EBC}" destId="{654B503B-BFB3-4B35-A623-86834EEFF9C9}" srcOrd="1" destOrd="0" presId="urn:microsoft.com/office/officeart/2005/8/layout/bList2"/>
    <dgm:cxn modelId="{129A2C1C-9164-4A33-8E43-F513421B84F6}" type="presOf" srcId="{39241B05-1E4A-4EB5-B17C-2463A1BAE964}" destId="{D29C626F-6B29-46F9-8165-89CFF9186CC3}" srcOrd="0" destOrd="0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A998127B-0750-4D91-B2C7-58BA691645EC}" srcId="{6CACDA2F-6FD4-42FD-A083-C1A518421EBC}" destId="{92DC4550-E0FA-494A-BF20-5EB9305DF9B5}" srcOrd="2" destOrd="0" parTransId="{9B2DE5FB-A01A-4DF0-9C99-C5D421C465C9}" sibTransId="{4D8EA263-4DEB-4107-B4A6-2193617D9E1A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AE71F3A0-3823-45C9-A876-3D1179FF5A2A}" srcId="{6CACDA2F-6FD4-42FD-A083-C1A518421EBC}" destId="{83FDAF36-1A3D-4E03-A3A4-3D449B290FCA}" srcOrd="3" destOrd="0" parTransId="{36856D7D-4368-4D2F-9A88-25E7261AE08D}" sibTransId="{F537DD90-C7F6-4FA1-ADB6-7A84571A237C}"/>
    <dgm:cxn modelId="{4C029EAB-CEFD-480C-ADE7-6D3142A99BA8}" type="presOf" srcId="{6CACDA2F-6FD4-42FD-A083-C1A518421EBC}" destId="{2583DC2E-381F-47D2-AF1E-45E5A29F7819}" srcOrd="0" destOrd="0" presId="urn:microsoft.com/office/officeart/2005/8/layout/bList2"/>
    <dgm:cxn modelId="{DB8E47BD-ED98-43BA-9CD1-55EB93BE16F6}" type="presOf" srcId="{55DB3B02-B2A9-4013-82DE-FB0A68DCEA17}" destId="{F4CB2DF5-84A3-42C9-9DF7-84FA1160E051}" srcOrd="0" destOrd="0" presId="urn:microsoft.com/office/officeart/2005/8/layout/bList2"/>
    <dgm:cxn modelId="{8E62CCD3-BCF6-4B58-B7A5-6319D6A45DC7}" type="presOf" srcId="{83FDAF36-1A3D-4E03-A3A4-3D449B290FCA}" destId="{F4CB2DF5-84A3-42C9-9DF7-84FA1160E051}" srcOrd="0" destOrd="3" presId="urn:microsoft.com/office/officeart/2005/8/layout/bList2"/>
    <dgm:cxn modelId="{F53B09D8-FB69-4FE2-8CB1-4692A347F356}" type="presOf" srcId="{92DC4550-E0FA-494A-BF20-5EB9305DF9B5}" destId="{F4CB2DF5-84A3-42C9-9DF7-84FA1160E051}" srcOrd="0" destOrd="2" presId="urn:microsoft.com/office/officeart/2005/8/layout/bList2"/>
    <dgm:cxn modelId="{EA68E6D8-50BD-4334-9B81-987E3FAB4343}" type="presOf" srcId="{0443049C-F310-4475-881D-F7031BE48A17}" destId="{F4CB2DF5-84A3-42C9-9DF7-84FA1160E051}" srcOrd="0" destOrd="4" presId="urn:microsoft.com/office/officeart/2005/8/layout/bList2"/>
    <dgm:cxn modelId="{7E953ADA-69C5-4AD2-B258-C0CE0BF14718}" type="presOf" srcId="{5A8096EF-CE50-4B2C-A1AA-B6C9D5983F0D}" destId="{F4CB2DF5-84A3-42C9-9DF7-84FA1160E051}" srcOrd="0" destOrd="1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780498A8-26E3-446F-A64E-4DD456E129ED}" type="presParOf" srcId="{D29C626F-6B29-46F9-8165-89CFF9186CC3}" destId="{9BD7283C-6DEA-41D6-B26C-F858996C71E0}" srcOrd="0" destOrd="0" presId="urn:microsoft.com/office/officeart/2005/8/layout/bList2"/>
    <dgm:cxn modelId="{52985F74-AC09-4F9D-BF64-F0B37198BE78}" type="presParOf" srcId="{9BD7283C-6DEA-41D6-B26C-F858996C71E0}" destId="{F4CB2DF5-84A3-42C9-9DF7-84FA1160E051}" srcOrd="0" destOrd="0" presId="urn:microsoft.com/office/officeart/2005/8/layout/bList2"/>
    <dgm:cxn modelId="{4E62130A-F0B9-48D1-85FF-F770C80472E5}" type="presParOf" srcId="{9BD7283C-6DEA-41D6-B26C-F858996C71E0}" destId="{2583DC2E-381F-47D2-AF1E-45E5A29F7819}" srcOrd="1" destOrd="0" presId="urn:microsoft.com/office/officeart/2005/8/layout/bList2"/>
    <dgm:cxn modelId="{A90E01E5-E393-4F6E-A25C-FA997655B0E6}" type="presParOf" srcId="{9BD7283C-6DEA-41D6-B26C-F858996C71E0}" destId="{654B503B-BFB3-4B35-A623-86834EEFF9C9}" srcOrd="2" destOrd="0" presId="urn:microsoft.com/office/officeart/2005/8/layout/bList2"/>
    <dgm:cxn modelId="{EAA7D499-291E-40F7-B8A9-22F9B437CC7D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102C937-77D5-410C-AAEE-D6692200F472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05BB157C-B0AB-4E99-A261-5FAD28BE48D4}">
      <dgm:prSet custT="1"/>
      <dgm:spPr/>
      <dgm:t>
        <a:bodyPr/>
        <a:lstStyle/>
        <a:p>
          <a:r>
            <a:rPr lang="en-US" altLang="en-US" sz="2000" dirty="0"/>
            <a:t>1. </a:t>
          </a:r>
          <a:r>
            <a:rPr lang="zh-TW" altLang="en-US" sz="2000" dirty="0"/>
            <a:t>油皮用擀麵棍桿成和油酥一樣大小</a:t>
          </a:r>
          <a:r>
            <a:rPr lang="en-US" altLang="en-US" sz="2000" dirty="0"/>
            <a:t>,</a:t>
          </a:r>
          <a:r>
            <a:rPr lang="zh-TW" altLang="en-US" sz="2000" dirty="0"/>
            <a:t>鬆弛</a:t>
          </a:r>
          <a:r>
            <a:rPr lang="en-US" altLang="en-US" sz="2000" dirty="0"/>
            <a:t>10</a:t>
          </a:r>
          <a:r>
            <a:rPr lang="zh-TW" altLang="en-US" sz="2000" dirty="0"/>
            <a:t>分鐘。</a:t>
          </a:r>
        </a:p>
      </dgm:t>
    </dgm:pt>
    <dgm:pt modelId="{98F8B368-690B-4282-9062-182B7ABB6771}" type="par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53B38E60-BE1A-40DD-A762-DC015C87E221}" type="sib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32F4CF32-369D-4C0D-B707-C78D8E308A24}">
      <dgm:prSet custT="1"/>
      <dgm:spPr/>
      <dgm:t>
        <a:bodyPr/>
        <a:lstStyle/>
        <a:p>
          <a:r>
            <a:rPr lang="en-US" altLang="zh-TW" sz="2000" dirty="0"/>
            <a:t>2.</a:t>
          </a:r>
          <a:r>
            <a:rPr lang="zh-TW" altLang="zh-TW" sz="2000" dirty="0"/>
            <a:t>油皮稍灑粉取出</a:t>
          </a:r>
          <a:r>
            <a:rPr lang="en-US" altLang="zh-TW" sz="2000" dirty="0"/>
            <a:t>,</a:t>
          </a:r>
          <a:r>
            <a:rPr lang="zh-TW" altLang="zh-TW" sz="2000" dirty="0"/>
            <a:t>用丹麥機壓得比油酥大些</a:t>
          </a:r>
          <a:r>
            <a:rPr lang="en-US" altLang="zh-TW" sz="2000" dirty="0"/>
            <a:t>(</a:t>
          </a:r>
          <a:r>
            <a:rPr lang="zh-TW" altLang="en-US" sz="2000" dirty="0"/>
            <a:t>厚度</a:t>
          </a:r>
          <a:r>
            <a:rPr lang="zh-TW" altLang="zh-TW" sz="2000" dirty="0"/>
            <a:t>約</a:t>
          </a:r>
          <a:r>
            <a:rPr lang="en-US" altLang="zh-TW" sz="2000" dirty="0"/>
            <a:t>6</a:t>
          </a:r>
          <a:r>
            <a:rPr lang="zh-TW" altLang="en-US" sz="2000" dirty="0"/>
            <a:t> </a:t>
          </a:r>
          <a:r>
            <a:rPr lang="en-US" altLang="zh-TW" sz="2000" dirty="0"/>
            <a:t>-&gt;</a:t>
          </a:r>
          <a:r>
            <a:rPr lang="zh-TW" altLang="en-US" sz="2000" dirty="0"/>
            <a:t> </a:t>
          </a:r>
          <a:r>
            <a:rPr lang="en-US" altLang="zh-TW" sz="2000" dirty="0"/>
            <a:t>4),</a:t>
          </a:r>
          <a:r>
            <a:rPr lang="zh-TW" altLang="zh-TW" sz="2000" dirty="0"/>
            <a:t>包入油酥並用擀麵棍壓出空氣</a:t>
          </a:r>
          <a:r>
            <a:rPr lang="en-US" altLang="zh-TW" sz="2000" dirty="0"/>
            <a:t>,</a:t>
          </a:r>
          <a:r>
            <a:rPr lang="zh-TW" altLang="zh-TW" sz="2000" dirty="0"/>
            <a:t>灑手粉抹勻</a:t>
          </a:r>
          <a:endParaRPr lang="zh-TW" altLang="en-US" sz="2000" dirty="0"/>
        </a:p>
      </dgm:t>
    </dgm:pt>
    <dgm:pt modelId="{23A7DFD9-9812-431F-A4F0-7F74F6352BC6}" type="par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90C55C99-B2B8-42C2-88BE-01AA5430E977}" type="sib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1D4B4E18-81D7-421F-8865-2A31E9046639}">
      <dgm:prSet custT="1"/>
      <dgm:spPr/>
      <dgm:t>
        <a:bodyPr/>
        <a:lstStyle/>
        <a:p>
          <a:r>
            <a:rPr lang="en-US" altLang="zh-TW" sz="2000" dirty="0"/>
            <a:t>3</a:t>
          </a:r>
          <a:r>
            <a:rPr lang="en-US" altLang="zh-TW" sz="1800" dirty="0"/>
            <a:t>.</a:t>
          </a:r>
          <a:r>
            <a:rPr lang="zh-TW" altLang="zh-TW" sz="1800" dirty="0"/>
            <a:t>第一桿</a:t>
          </a:r>
          <a:r>
            <a:rPr lang="en-US" altLang="zh-TW" sz="1800" dirty="0"/>
            <a:t>:</a:t>
          </a:r>
          <a:endParaRPr lang="zh-TW" altLang="zh-TW" sz="1800" dirty="0"/>
        </a:p>
        <a:p>
          <a:r>
            <a:rPr lang="zh-TW" altLang="en-US" sz="1800" dirty="0"/>
            <a:t>厚度</a:t>
          </a:r>
          <a:r>
            <a:rPr lang="en-US" altLang="zh-TW" sz="1800" dirty="0"/>
            <a:t>16-&gt;13</a:t>
          </a:r>
          <a:r>
            <a:rPr lang="zh-TW" altLang="zh-TW" sz="1800" dirty="0"/>
            <a:t>翻面轉向</a:t>
          </a:r>
          <a:r>
            <a:rPr lang="en-US" altLang="zh-TW" sz="1800" dirty="0"/>
            <a:t>,</a:t>
          </a:r>
          <a:r>
            <a:rPr lang="zh-TW" altLang="zh-TW" sz="1800" dirty="0"/>
            <a:t>灑手粉</a:t>
          </a:r>
          <a:r>
            <a:rPr lang="en-US" altLang="zh-TW" sz="1800" dirty="0"/>
            <a:t>(</a:t>
          </a:r>
          <a:r>
            <a:rPr lang="zh-TW" altLang="en-US" sz="1800" dirty="0"/>
            <a:t>輾壓至麵團</a:t>
          </a:r>
          <a:r>
            <a:rPr lang="zh-TW" altLang="zh-TW" sz="1800" dirty="0"/>
            <a:t>寬約</a:t>
          </a:r>
          <a:r>
            <a:rPr lang="en-US" altLang="zh-TW" sz="1800" dirty="0"/>
            <a:t>25</a:t>
          </a:r>
          <a:r>
            <a:rPr lang="zh-TW" altLang="zh-TW" sz="1800" dirty="0"/>
            <a:t>公分</a:t>
          </a:r>
          <a:r>
            <a:rPr lang="en-US" altLang="zh-TW" sz="1800" dirty="0"/>
            <a:t>)</a:t>
          </a:r>
        </a:p>
        <a:p>
          <a:r>
            <a:rPr lang="zh-TW" altLang="en-US" sz="1800" dirty="0"/>
            <a:t>厚度</a:t>
          </a:r>
          <a:r>
            <a:rPr lang="en-US" altLang="zh-TW" sz="1800" dirty="0"/>
            <a:t>-&gt;4(</a:t>
          </a:r>
          <a:r>
            <a:rPr lang="zh-TW" altLang="en-US" sz="1800" dirty="0"/>
            <a:t>輾壓至麵團</a:t>
          </a:r>
          <a:r>
            <a:rPr lang="zh-TW" altLang="zh-TW" sz="1800" dirty="0"/>
            <a:t>寬</a:t>
          </a:r>
          <a:r>
            <a:rPr lang="en-US" altLang="zh-TW" sz="1800" dirty="0"/>
            <a:t>24</a:t>
          </a:r>
          <a:r>
            <a:rPr lang="zh-TW" altLang="zh-TW" sz="1800" dirty="0"/>
            <a:t>公分*長</a:t>
          </a:r>
          <a:r>
            <a:rPr lang="en-US" altLang="zh-TW" sz="1800" dirty="0"/>
            <a:t>75</a:t>
          </a:r>
          <a:r>
            <a:rPr lang="zh-TW" altLang="zh-TW" sz="1800" dirty="0"/>
            <a:t>公分</a:t>
          </a:r>
          <a:r>
            <a:rPr lang="en-US" altLang="zh-TW" sz="1800" dirty="0"/>
            <a:t>),</a:t>
          </a:r>
          <a:r>
            <a:rPr lang="zh-TW" altLang="zh-TW" sz="1800" dirty="0"/>
            <a:t>接合面朝上</a:t>
          </a:r>
          <a:r>
            <a:rPr lang="en-US" altLang="zh-TW" sz="1800" dirty="0"/>
            <a:t>;</a:t>
          </a:r>
        </a:p>
        <a:p>
          <a:r>
            <a:rPr lang="zh-TW" altLang="zh-TW" sz="1800" dirty="0"/>
            <a:t>開口朝機器運作方向</a:t>
          </a:r>
        </a:p>
        <a:p>
          <a:r>
            <a:rPr lang="zh-TW" altLang="zh-TW" sz="1800" dirty="0"/>
            <a:t>第一折</a:t>
          </a:r>
          <a:r>
            <a:rPr lang="en-US" altLang="zh-TW" sz="1800" dirty="0"/>
            <a:t>:</a:t>
          </a:r>
          <a:r>
            <a:rPr lang="zh-TW" altLang="zh-TW" sz="1800" dirty="0"/>
            <a:t>接口折在裡面</a:t>
          </a:r>
          <a:r>
            <a:rPr lang="en-US" altLang="zh-TW" sz="1800" dirty="0"/>
            <a:t>,</a:t>
          </a:r>
          <a:r>
            <a:rPr lang="zh-TW" altLang="zh-TW" sz="1800" dirty="0"/>
            <a:t>將邊緣整形對齊</a:t>
          </a:r>
          <a:r>
            <a:rPr lang="en-US" altLang="zh-TW" sz="1800" dirty="0"/>
            <a:t>,</a:t>
          </a:r>
          <a:r>
            <a:rPr lang="zh-TW" altLang="zh-TW" sz="1800" dirty="0"/>
            <a:t>靜置鬆弛</a:t>
          </a:r>
          <a:r>
            <a:rPr lang="en-US" altLang="zh-TW" sz="1800" dirty="0"/>
            <a:t>10-15</a:t>
          </a:r>
          <a:r>
            <a:rPr lang="zh-TW" altLang="zh-TW" sz="1800" dirty="0"/>
            <a:t>分鐘</a:t>
          </a:r>
          <a:r>
            <a:rPr lang="en-US" altLang="zh-TW" sz="1800" dirty="0"/>
            <a:t>(</a:t>
          </a:r>
          <a:r>
            <a:rPr lang="zh-TW" altLang="zh-TW" sz="1800" dirty="0"/>
            <a:t>蓋塑膠袋</a:t>
          </a:r>
          <a:r>
            <a:rPr lang="en-US" altLang="zh-TW" sz="2000" dirty="0"/>
            <a:t>)</a:t>
          </a:r>
          <a:endParaRPr lang="zh-TW" altLang="en-US" sz="2000" dirty="0"/>
        </a:p>
      </dgm:t>
    </dgm:pt>
    <dgm:pt modelId="{DD46B671-343A-456D-8FBE-8C609BE800A0}" type="par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57652950-B8CF-4B84-B852-DB6A9D6BFCC1}" type="sib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9A4D76E4-C937-4693-8EAC-0ECC0075836E}">
      <dgm:prSet custT="1"/>
      <dgm:spPr/>
      <dgm:t>
        <a:bodyPr/>
        <a:lstStyle/>
        <a:p>
          <a:r>
            <a:rPr lang="en-US" altLang="zh-TW" sz="2000" dirty="0"/>
            <a:t>4.</a:t>
          </a:r>
          <a:r>
            <a:rPr lang="zh-TW" altLang="zh-TW" sz="2000" dirty="0"/>
            <a:t>第二桿</a:t>
          </a:r>
          <a:r>
            <a:rPr lang="en-US" altLang="zh-TW" sz="2000" dirty="0"/>
            <a:t>+</a:t>
          </a:r>
          <a:r>
            <a:rPr lang="zh-TW" altLang="zh-TW" sz="2000" dirty="0"/>
            <a:t>第二折</a:t>
          </a:r>
          <a:r>
            <a:rPr lang="en-US" altLang="zh-TW" sz="2000" dirty="0"/>
            <a:t>+</a:t>
          </a:r>
          <a:r>
            <a:rPr lang="zh-TW" altLang="zh-TW" sz="2000" dirty="0"/>
            <a:t>鬆弛</a:t>
          </a:r>
          <a:r>
            <a:rPr lang="en-US" altLang="zh-TW" sz="2000" dirty="0"/>
            <a:t>(</a:t>
          </a:r>
          <a:r>
            <a:rPr lang="zh-TW" altLang="zh-TW" sz="2000" dirty="0"/>
            <a:t>操作同上</a:t>
          </a:r>
          <a:r>
            <a:rPr lang="en-US" altLang="zh-TW" sz="2000" dirty="0"/>
            <a:t>)</a:t>
          </a:r>
          <a:endParaRPr lang="zh-TW" altLang="en-US" sz="2000" dirty="0"/>
        </a:p>
      </dgm:t>
    </dgm:pt>
    <dgm:pt modelId="{5884CD6A-0412-43FF-8A7D-88FB13B8AC66}" type="parTrans" cxnId="{4F9C9B17-C728-474C-88A1-ABADF7039930}">
      <dgm:prSet/>
      <dgm:spPr/>
      <dgm:t>
        <a:bodyPr/>
        <a:lstStyle/>
        <a:p>
          <a:endParaRPr lang="zh-TW" altLang="en-US"/>
        </a:p>
      </dgm:t>
    </dgm:pt>
    <dgm:pt modelId="{3882A0AD-7FF2-43B6-8884-71164E672A00}" type="sibTrans" cxnId="{4F9C9B17-C728-474C-88A1-ABADF7039930}">
      <dgm:prSet/>
      <dgm:spPr/>
      <dgm:t>
        <a:bodyPr/>
        <a:lstStyle/>
        <a:p>
          <a:endParaRPr lang="zh-TW" altLang="en-US"/>
        </a:p>
      </dgm:t>
    </dgm:pt>
    <dgm:pt modelId="{231AB29A-3E17-4714-9C68-38E8201115B0}">
      <dgm:prSet custT="1"/>
      <dgm:spPr/>
      <dgm:t>
        <a:bodyPr/>
        <a:lstStyle/>
        <a:p>
          <a:r>
            <a:rPr lang="en-US" altLang="zh-TW" sz="2000" dirty="0"/>
            <a:t>5.</a:t>
          </a:r>
          <a:r>
            <a:rPr lang="zh-TW" altLang="en-US" sz="2000" dirty="0"/>
            <a:t>第三桿</a:t>
          </a:r>
          <a:r>
            <a:rPr lang="en-US" altLang="en-US" sz="2000" dirty="0"/>
            <a:t>+</a:t>
          </a:r>
          <a:r>
            <a:rPr lang="zh-TW" altLang="en-US" sz="2000" dirty="0"/>
            <a:t>第三折</a:t>
          </a:r>
          <a:r>
            <a:rPr lang="en-US" altLang="en-US" sz="2000" dirty="0"/>
            <a:t>+</a:t>
          </a:r>
          <a:r>
            <a:rPr lang="zh-TW" altLang="en-US" sz="2000" dirty="0"/>
            <a:t>鬆弛</a:t>
          </a:r>
          <a:r>
            <a:rPr lang="en-US" altLang="en-US" sz="2000" dirty="0"/>
            <a:t>(</a:t>
          </a:r>
          <a:r>
            <a:rPr lang="zh-TW" altLang="en-US" sz="2000" dirty="0"/>
            <a:t>操作同上</a:t>
          </a:r>
          <a:r>
            <a:rPr lang="en-US" altLang="en-US" sz="2000" dirty="0"/>
            <a:t>)</a:t>
          </a:r>
          <a:endParaRPr lang="zh-TW" altLang="en-US" sz="2000" dirty="0"/>
        </a:p>
      </dgm:t>
    </dgm:pt>
    <dgm:pt modelId="{61EBE53C-AE66-400C-AD24-2AF70E40546F}" type="parTrans" cxnId="{C56A5B06-DD6F-4BD0-8FAD-72462713E407}">
      <dgm:prSet/>
      <dgm:spPr/>
      <dgm:t>
        <a:bodyPr/>
        <a:lstStyle/>
        <a:p>
          <a:endParaRPr lang="zh-TW" altLang="en-US"/>
        </a:p>
      </dgm:t>
    </dgm:pt>
    <dgm:pt modelId="{CF2BAF20-D87C-4C67-BBED-06DDB297D4B7}" type="sibTrans" cxnId="{C56A5B06-DD6F-4BD0-8FAD-72462713E407}">
      <dgm:prSet/>
      <dgm:spPr/>
      <dgm:t>
        <a:bodyPr/>
        <a:lstStyle/>
        <a:p>
          <a:endParaRPr lang="zh-TW" altLang="en-US"/>
        </a:p>
      </dgm:t>
    </dgm:pt>
    <dgm:pt modelId="{54F5995A-3377-442D-B4E7-EB765A4C9F0D}" type="pres">
      <dgm:prSet presAssocID="{A102C937-77D5-410C-AAEE-D6692200F472}" presName="outerComposite" presStyleCnt="0">
        <dgm:presLayoutVars>
          <dgm:chMax val="5"/>
          <dgm:dir/>
          <dgm:resizeHandles val="exact"/>
        </dgm:presLayoutVars>
      </dgm:prSet>
      <dgm:spPr/>
    </dgm:pt>
    <dgm:pt modelId="{EBBA63D8-8D48-4007-A98D-F46DB6355DD2}" type="pres">
      <dgm:prSet presAssocID="{A102C937-77D5-410C-AAEE-D6692200F472}" presName="dummyMaxCanvas" presStyleCnt="0">
        <dgm:presLayoutVars/>
      </dgm:prSet>
      <dgm:spPr/>
    </dgm:pt>
    <dgm:pt modelId="{73F84AD8-30E2-4DF7-8048-0DD00042026C}" type="pres">
      <dgm:prSet presAssocID="{A102C937-77D5-410C-AAEE-D6692200F472}" presName="FiveNodes_1" presStyleLbl="node1" presStyleIdx="0" presStyleCnt="5" custScaleY="59628">
        <dgm:presLayoutVars>
          <dgm:bulletEnabled val="1"/>
        </dgm:presLayoutVars>
      </dgm:prSet>
      <dgm:spPr/>
    </dgm:pt>
    <dgm:pt modelId="{5A84F7AA-8323-4693-B316-227DA11D4DC4}" type="pres">
      <dgm:prSet presAssocID="{A102C937-77D5-410C-AAEE-D6692200F472}" presName="FiveNodes_2" presStyleLbl="node1" presStyleIdx="1" presStyleCnt="5" custLinFactNeighborX="-1112" custLinFactNeighborY="-23489">
        <dgm:presLayoutVars>
          <dgm:bulletEnabled val="1"/>
        </dgm:presLayoutVars>
      </dgm:prSet>
      <dgm:spPr/>
    </dgm:pt>
    <dgm:pt modelId="{3C973E1C-AB73-4B84-9796-28DC003C9353}" type="pres">
      <dgm:prSet presAssocID="{A102C937-77D5-410C-AAEE-D6692200F472}" presName="FiveNodes_3" presStyleLbl="node1" presStyleIdx="2" presStyleCnt="5" custScaleY="214940" custLinFactNeighborX="-438" custLinFactNeighborY="33464">
        <dgm:presLayoutVars>
          <dgm:bulletEnabled val="1"/>
        </dgm:presLayoutVars>
      </dgm:prSet>
      <dgm:spPr/>
    </dgm:pt>
    <dgm:pt modelId="{64ADACEF-70AE-4014-919A-0FB52A862DFC}" type="pres">
      <dgm:prSet presAssocID="{A102C937-77D5-410C-AAEE-D6692200F472}" presName="FiveNodes_4" presStyleLbl="node1" presStyleIdx="3" presStyleCnt="5" custScaleY="51089" custLinFactNeighborX="-146" custLinFactNeighborY="69326">
        <dgm:presLayoutVars>
          <dgm:bulletEnabled val="1"/>
        </dgm:presLayoutVars>
      </dgm:prSet>
      <dgm:spPr/>
    </dgm:pt>
    <dgm:pt modelId="{43E36E0C-EA72-4E41-B6BE-30491C816269}" type="pres">
      <dgm:prSet presAssocID="{A102C937-77D5-410C-AAEE-D6692200F472}" presName="FiveNodes_5" presStyleLbl="node1" presStyleIdx="4" presStyleCnt="5" custScaleY="55398" custLinFactNeighborX="-584" custLinFactNeighborY="15628">
        <dgm:presLayoutVars>
          <dgm:bulletEnabled val="1"/>
        </dgm:presLayoutVars>
      </dgm:prSet>
      <dgm:spPr/>
    </dgm:pt>
    <dgm:pt modelId="{CAC1AAC7-73AF-4C25-9E5F-9198CB84306A}" type="pres">
      <dgm:prSet presAssocID="{A102C937-77D5-410C-AAEE-D6692200F472}" presName="FiveConn_1-2" presStyleLbl="fgAccFollowNode1" presStyleIdx="0" presStyleCnt="4">
        <dgm:presLayoutVars>
          <dgm:bulletEnabled val="1"/>
        </dgm:presLayoutVars>
      </dgm:prSet>
      <dgm:spPr/>
    </dgm:pt>
    <dgm:pt modelId="{12AC9DF7-FC8A-484F-AEEB-94785D83209A}" type="pres">
      <dgm:prSet presAssocID="{A102C937-77D5-410C-AAEE-D6692200F472}" presName="FiveConn_2-3" presStyleLbl="fgAccFollowNode1" presStyleIdx="1" presStyleCnt="4">
        <dgm:presLayoutVars>
          <dgm:bulletEnabled val="1"/>
        </dgm:presLayoutVars>
      </dgm:prSet>
      <dgm:spPr/>
    </dgm:pt>
    <dgm:pt modelId="{22F28810-7287-478F-AFAB-B59D57255308}" type="pres">
      <dgm:prSet presAssocID="{A102C937-77D5-410C-AAEE-D6692200F472}" presName="FiveConn_3-4" presStyleLbl="fgAccFollowNode1" presStyleIdx="2" presStyleCnt="4" custLinFactY="18615" custLinFactNeighborX="12021" custLinFactNeighborY="100000">
        <dgm:presLayoutVars>
          <dgm:bulletEnabled val="1"/>
        </dgm:presLayoutVars>
      </dgm:prSet>
      <dgm:spPr/>
    </dgm:pt>
    <dgm:pt modelId="{9518165E-4291-48A2-9DC9-C2B2D948DD13}" type="pres">
      <dgm:prSet presAssocID="{A102C937-77D5-410C-AAEE-D6692200F472}" presName="FiveConn_4-5" presStyleLbl="fgAccFollowNode1" presStyleIdx="3" presStyleCnt="4" custLinFactNeighborX="7143" custLinFactNeighborY="80080">
        <dgm:presLayoutVars>
          <dgm:bulletEnabled val="1"/>
        </dgm:presLayoutVars>
      </dgm:prSet>
      <dgm:spPr/>
    </dgm:pt>
    <dgm:pt modelId="{9A10F4BF-422C-47A5-AD37-97DAC863E28A}" type="pres">
      <dgm:prSet presAssocID="{A102C937-77D5-410C-AAEE-D6692200F472}" presName="FiveNodes_1_text" presStyleLbl="node1" presStyleIdx="4" presStyleCnt="5">
        <dgm:presLayoutVars>
          <dgm:bulletEnabled val="1"/>
        </dgm:presLayoutVars>
      </dgm:prSet>
      <dgm:spPr/>
    </dgm:pt>
    <dgm:pt modelId="{3847B2FB-FB20-4F14-952D-7FAD08ACD8C3}" type="pres">
      <dgm:prSet presAssocID="{A102C937-77D5-410C-AAEE-D6692200F472}" presName="FiveNodes_2_text" presStyleLbl="node1" presStyleIdx="4" presStyleCnt="5">
        <dgm:presLayoutVars>
          <dgm:bulletEnabled val="1"/>
        </dgm:presLayoutVars>
      </dgm:prSet>
      <dgm:spPr/>
    </dgm:pt>
    <dgm:pt modelId="{69E3DAB7-9899-498F-BFF3-FC1D766FF79D}" type="pres">
      <dgm:prSet presAssocID="{A102C937-77D5-410C-AAEE-D6692200F472}" presName="FiveNodes_3_text" presStyleLbl="node1" presStyleIdx="4" presStyleCnt="5">
        <dgm:presLayoutVars>
          <dgm:bulletEnabled val="1"/>
        </dgm:presLayoutVars>
      </dgm:prSet>
      <dgm:spPr/>
    </dgm:pt>
    <dgm:pt modelId="{5C623AB6-ADA6-44A4-B85B-91743D042EAC}" type="pres">
      <dgm:prSet presAssocID="{A102C937-77D5-410C-AAEE-D6692200F472}" presName="FiveNodes_4_text" presStyleLbl="node1" presStyleIdx="4" presStyleCnt="5">
        <dgm:presLayoutVars>
          <dgm:bulletEnabled val="1"/>
        </dgm:presLayoutVars>
      </dgm:prSet>
      <dgm:spPr/>
    </dgm:pt>
    <dgm:pt modelId="{57F9A2A8-8268-492F-B1D2-E6496A1DA49B}" type="pres">
      <dgm:prSet presAssocID="{A102C937-77D5-410C-AAEE-D6692200F47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D300401-9C88-4902-ACF5-86A2FB533B9B}" type="presOf" srcId="{32F4CF32-369D-4C0D-B707-C78D8E308A24}" destId="{3847B2FB-FB20-4F14-952D-7FAD08ACD8C3}" srcOrd="1" destOrd="0" presId="urn:microsoft.com/office/officeart/2005/8/layout/vProcess5"/>
    <dgm:cxn modelId="{C56A5B06-DD6F-4BD0-8FAD-72462713E407}" srcId="{A102C937-77D5-410C-AAEE-D6692200F472}" destId="{231AB29A-3E17-4714-9C68-38E8201115B0}" srcOrd="4" destOrd="0" parTransId="{61EBE53C-AE66-400C-AD24-2AF70E40546F}" sibTransId="{CF2BAF20-D87C-4C67-BBED-06DDB297D4B7}"/>
    <dgm:cxn modelId="{4656EE12-9E2D-446C-AF9F-31C32CBA6B2D}" type="presOf" srcId="{231AB29A-3E17-4714-9C68-38E8201115B0}" destId="{43E36E0C-EA72-4E41-B6BE-30491C816269}" srcOrd="0" destOrd="0" presId="urn:microsoft.com/office/officeart/2005/8/layout/vProcess5"/>
    <dgm:cxn modelId="{4F9C9B17-C728-474C-88A1-ABADF7039930}" srcId="{A102C937-77D5-410C-AAEE-D6692200F472}" destId="{9A4D76E4-C937-4693-8EAC-0ECC0075836E}" srcOrd="3" destOrd="0" parTransId="{5884CD6A-0412-43FF-8A7D-88FB13B8AC66}" sibTransId="{3882A0AD-7FF2-43B6-8884-71164E672A00}"/>
    <dgm:cxn modelId="{C3B51A22-6774-4F09-A058-245C2DBEBD8A}" type="presOf" srcId="{1D4B4E18-81D7-421F-8865-2A31E9046639}" destId="{69E3DAB7-9899-498F-BFF3-FC1D766FF79D}" srcOrd="1" destOrd="0" presId="urn:microsoft.com/office/officeart/2005/8/layout/vProcess5"/>
    <dgm:cxn modelId="{58C46F33-4DDF-4EA4-B00F-B4520A97E20B}" type="presOf" srcId="{1D4B4E18-81D7-421F-8865-2A31E9046639}" destId="{3C973E1C-AB73-4B84-9796-28DC003C9353}" srcOrd="0" destOrd="0" presId="urn:microsoft.com/office/officeart/2005/8/layout/vProcess5"/>
    <dgm:cxn modelId="{E81B7A34-D601-4173-8490-2B317BA96ABA}" type="presOf" srcId="{231AB29A-3E17-4714-9C68-38E8201115B0}" destId="{57F9A2A8-8268-492F-B1D2-E6496A1DA49B}" srcOrd="1" destOrd="0" presId="urn:microsoft.com/office/officeart/2005/8/layout/vProcess5"/>
    <dgm:cxn modelId="{73AEC13A-85AC-47D5-A332-1E9991BA9893}" srcId="{A102C937-77D5-410C-AAEE-D6692200F472}" destId="{1D4B4E18-81D7-421F-8865-2A31E9046639}" srcOrd="2" destOrd="0" parTransId="{DD46B671-343A-456D-8FBE-8C609BE800A0}" sibTransId="{57652950-B8CF-4B84-B852-DB6A9D6BFCC1}"/>
    <dgm:cxn modelId="{6205003D-B6A0-4495-90F8-2E47DA5E7269}" type="presOf" srcId="{3882A0AD-7FF2-43B6-8884-71164E672A00}" destId="{9518165E-4291-48A2-9DC9-C2B2D948DD13}" srcOrd="0" destOrd="0" presId="urn:microsoft.com/office/officeart/2005/8/layout/vProcess5"/>
    <dgm:cxn modelId="{33510364-10F2-4417-98C5-463A63C937FC}" srcId="{A102C937-77D5-410C-AAEE-D6692200F472}" destId="{05BB157C-B0AB-4E99-A261-5FAD28BE48D4}" srcOrd="0" destOrd="0" parTransId="{98F8B368-690B-4282-9062-182B7ABB6771}" sibTransId="{53B38E60-BE1A-40DD-A762-DC015C87E221}"/>
    <dgm:cxn modelId="{70FFA351-DA71-40FA-A894-3C12EBB0F8FE}" type="presOf" srcId="{90C55C99-B2B8-42C2-88BE-01AA5430E977}" destId="{12AC9DF7-FC8A-484F-AEEB-94785D83209A}" srcOrd="0" destOrd="0" presId="urn:microsoft.com/office/officeart/2005/8/layout/vProcess5"/>
    <dgm:cxn modelId="{C4061D76-66A9-4681-A3CD-2BE609BE7358}" type="presOf" srcId="{9A4D76E4-C937-4693-8EAC-0ECC0075836E}" destId="{5C623AB6-ADA6-44A4-B85B-91743D042EAC}" srcOrd="1" destOrd="0" presId="urn:microsoft.com/office/officeart/2005/8/layout/vProcess5"/>
    <dgm:cxn modelId="{FC32579A-5196-45B9-B7F7-0947A07409D2}" srcId="{A102C937-77D5-410C-AAEE-D6692200F472}" destId="{32F4CF32-369D-4C0D-B707-C78D8E308A24}" srcOrd="1" destOrd="0" parTransId="{23A7DFD9-9812-431F-A4F0-7F74F6352BC6}" sibTransId="{90C55C99-B2B8-42C2-88BE-01AA5430E977}"/>
    <dgm:cxn modelId="{34E974AC-4589-454B-A367-4ADE8B36C9E9}" type="presOf" srcId="{A102C937-77D5-410C-AAEE-D6692200F472}" destId="{54F5995A-3377-442D-B4E7-EB765A4C9F0D}" srcOrd="0" destOrd="0" presId="urn:microsoft.com/office/officeart/2005/8/layout/vProcess5"/>
    <dgm:cxn modelId="{FB3906B3-F4BF-4580-A2BA-C60A475644AA}" type="presOf" srcId="{9A4D76E4-C937-4693-8EAC-0ECC0075836E}" destId="{64ADACEF-70AE-4014-919A-0FB52A862DFC}" srcOrd="0" destOrd="0" presId="urn:microsoft.com/office/officeart/2005/8/layout/vProcess5"/>
    <dgm:cxn modelId="{25EBD8C5-F096-4FCD-87F2-278CCA794E51}" type="presOf" srcId="{05BB157C-B0AB-4E99-A261-5FAD28BE48D4}" destId="{9A10F4BF-422C-47A5-AD37-97DAC863E28A}" srcOrd="1" destOrd="0" presId="urn:microsoft.com/office/officeart/2005/8/layout/vProcess5"/>
    <dgm:cxn modelId="{E003DACA-ADD7-4BA6-8F90-949575790EE5}" type="presOf" srcId="{32F4CF32-369D-4C0D-B707-C78D8E308A24}" destId="{5A84F7AA-8323-4693-B316-227DA11D4DC4}" srcOrd="0" destOrd="0" presId="urn:microsoft.com/office/officeart/2005/8/layout/vProcess5"/>
    <dgm:cxn modelId="{48398EDE-8BB3-45BD-B96C-667FBDA89D91}" type="presOf" srcId="{53B38E60-BE1A-40DD-A762-DC015C87E221}" destId="{CAC1AAC7-73AF-4C25-9E5F-9198CB84306A}" srcOrd="0" destOrd="0" presId="urn:microsoft.com/office/officeart/2005/8/layout/vProcess5"/>
    <dgm:cxn modelId="{0F6A19F0-22E1-4FC3-98F5-85D7969C310E}" type="presOf" srcId="{05BB157C-B0AB-4E99-A261-5FAD28BE48D4}" destId="{73F84AD8-30E2-4DF7-8048-0DD00042026C}" srcOrd="0" destOrd="0" presId="urn:microsoft.com/office/officeart/2005/8/layout/vProcess5"/>
    <dgm:cxn modelId="{9E8D9BFA-E401-4856-9344-558813DE0CCC}" type="presOf" srcId="{57652950-B8CF-4B84-B852-DB6A9D6BFCC1}" destId="{22F28810-7287-478F-AFAB-B59D57255308}" srcOrd="0" destOrd="0" presId="urn:microsoft.com/office/officeart/2005/8/layout/vProcess5"/>
    <dgm:cxn modelId="{0614E0CB-5B82-4D5E-9EEE-D35CFECC2B3E}" type="presParOf" srcId="{54F5995A-3377-442D-B4E7-EB765A4C9F0D}" destId="{EBBA63D8-8D48-4007-A98D-F46DB6355DD2}" srcOrd="0" destOrd="0" presId="urn:microsoft.com/office/officeart/2005/8/layout/vProcess5"/>
    <dgm:cxn modelId="{458C545D-5480-4CB9-AAB6-6BFC6650961B}" type="presParOf" srcId="{54F5995A-3377-442D-B4E7-EB765A4C9F0D}" destId="{73F84AD8-30E2-4DF7-8048-0DD00042026C}" srcOrd="1" destOrd="0" presId="urn:microsoft.com/office/officeart/2005/8/layout/vProcess5"/>
    <dgm:cxn modelId="{14BCD310-97EA-4B9F-937E-6EDCFD2C70A0}" type="presParOf" srcId="{54F5995A-3377-442D-B4E7-EB765A4C9F0D}" destId="{5A84F7AA-8323-4693-B316-227DA11D4DC4}" srcOrd="2" destOrd="0" presId="urn:microsoft.com/office/officeart/2005/8/layout/vProcess5"/>
    <dgm:cxn modelId="{5B7A6B0C-51B7-42FC-A805-B194E204E7FC}" type="presParOf" srcId="{54F5995A-3377-442D-B4E7-EB765A4C9F0D}" destId="{3C973E1C-AB73-4B84-9796-28DC003C9353}" srcOrd="3" destOrd="0" presId="urn:microsoft.com/office/officeart/2005/8/layout/vProcess5"/>
    <dgm:cxn modelId="{A3627736-AC0C-42F5-855C-A0A103AD01EE}" type="presParOf" srcId="{54F5995A-3377-442D-B4E7-EB765A4C9F0D}" destId="{64ADACEF-70AE-4014-919A-0FB52A862DFC}" srcOrd="4" destOrd="0" presId="urn:microsoft.com/office/officeart/2005/8/layout/vProcess5"/>
    <dgm:cxn modelId="{FDE26379-1D60-4443-8EC0-32895EFB8727}" type="presParOf" srcId="{54F5995A-3377-442D-B4E7-EB765A4C9F0D}" destId="{43E36E0C-EA72-4E41-B6BE-30491C816269}" srcOrd="5" destOrd="0" presId="urn:microsoft.com/office/officeart/2005/8/layout/vProcess5"/>
    <dgm:cxn modelId="{74E99E21-BBD4-491E-BC8B-306A2E823289}" type="presParOf" srcId="{54F5995A-3377-442D-B4E7-EB765A4C9F0D}" destId="{CAC1AAC7-73AF-4C25-9E5F-9198CB84306A}" srcOrd="6" destOrd="0" presId="urn:microsoft.com/office/officeart/2005/8/layout/vProcess5"/>
    <dgm:cxn modelId="{337FC2E3-6307-48DA-ACFF-9E1030C1D6BC}" type="presParOf" srcId="{54F5995A-3377-442D-B4E7-EB765A4C9F0D}" destId="{12AC9DF7-FC8A-484F-AEEB-94785D83209A}" srcOrd="7" destOrd="0" presId="urn:microsoft.com/office/officeart/2005/8/layout/vProcess5"/>
    <dgm:cxn modelId="{5263880E-14D0-4C2F-BBFA-1095EA0DA575}" type="presParOf" srcId="{54F5995A-3377-442D-B4E7-EB765A4C9F0D}" destId="{22F28810-7287-478F-AFAB-B59D57255308}" srcOrd="8" destOrd="0" presId="urn:microsoft.com/office/officeart/2005/8/layout/vProcess5"/>
    <dgm:cxn modelId="{9E77AA8E-7821-41BF-9BC8-4FFF10C67032}" type="presParOf" srcId="{54F5995A-3377-442D-B4E7-EB765A4C9F0D}" destId="{9518165E-4291-48A2-9DC9-C2B2D948DD13}" srcOrd="9" destOrd="0" presId="urn:microsoft.com/office/officeart/2005/8/layout/vProcess5"/>
    <dgm:cxn modelId="{11C8A33D-53C7-4CBF-BFF7-DF48A2D6EEE2}" type="presParOf" srcId="{54F5995A-3377-442D-B4E7-EB765A4C9F0D}" destId="{9A10F4BF-422C-47A5-AD37-97DAC863E28A}" srcOrd="10" destOrd="0" presId="urn:microsoft.com/office/officeart/2005/8/layout/vProcess5"/>
    <dgm:cxn modelId="{0A8E4826-21CB-4FFA-AF92-03F088D3CADD}" type="presParOf" srcId="{54F5995A-3377-442D-B4E7-EB765A4C9F0D}" destId="{3847B2FB-FB20-4F14-952D-7FAD08ACD8C3}" srcOrd="11" destOrd="0" presId="urn:microsoft.com/office/officeart/2005/8/layout/vProcess5"/>
    <dgm:cxn modelId="{F7ABCD65-151F-4973-8146-608A3F89B3CF}" type="presParOf" srcId="{54F5995A-3377-442D-B4E7-EB765A4C9F0D}" destId="{69E3DAB7-9899-498F-BFF3-FC1D766FF79D}" srcOrd="12" destOrd="0" presId="urn:microsoft.com/office/officeart/2005/8/layout/vProcess5"/>
    <dgm:cxn modelId="{4B0AE5FC-7F12-45E0-890D-536809230989}" type="presParOf" srcId="{54F5995A-3377-442D-B4E7-EB765A4C9F0D}" destId="{5C623AB6-ADA6-44A4-B85B-91743D042EAC}" srcOrd="13" destOrd="0" presId="urn:microsoft.com/office/officeart/2005/8/layout/vProcess5"/>
    <dgm:cxn modelId="{132A56E6-62B5-42E5-B238-6CE872E0594A}" type="presParOf" srcId="{54F5995A-3377-442D-B4E7-EB765A4C9F0D}" destId="{57F9A2A8-8268-492F-B1D2-E6496A1DA49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826F7971-6720-4B09-9715-37917C445DA0}" type="presOf" srcId="{C4403F07-1845-45E8-829E-9329F865D727}" destId="{EC16DEDE-B3A0-4684-A2FC-69FAA491753E}" srcOrd="0" destOrd="0" presId="urn:microsoft.com/office/officeart/2008/layout/HexagonCluster"/>
    <dgm:cxn modelId="{C6D2AA5A-E927-4219-816E-5947C1542C93}" type="presOf" srcId="{554E0A1A-5780-4590-AA88-9859A46D5610}" destId="{DEFD34A2-0C31-4A47-BEFE-6268C5F2AF0B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B8567FC-FC24-445D-A349-7DCF0E827687}" type="presOf" srcId="{091D90CF-D216-4C39-B6ED-C0323032C057}" destId="{8AFF0BF1-32A0-499C-8140-2E0EFB673E71}" srcOrd="0" destOrd="0" presId="urn:microsoft.com/office/officeart/2008/layout/HexagonCluster"/>
    <dgm:cxn modelId="{74AF3BDF-F5F1-4638-8C77-0C1D6DA42658}" type="presParOf" srcId="{DEFD34A2-0C31-4A47-BEFE-6268C5F2AF0B}" destId="{B10F9DF1-3980-4CA0-9ADF-B0E3AE2EC501}" srcOrd="0" destOrd="0" presId="urn:microsoft.com/office/officeart/2008/layout/HexagonCluster"/>
    <dgm:cxn modelId="{0E2DEF85-A214-4C41-9B5F-D8326BE42CE5}" type="presParOf" srcId="{B10F9DF1-3980-4CA0-9ADF-B0E3AE2EC501}" destId="{EC16DEDE-B3A0-4684-A2FC-69FAA491753E}" srcOrd="0" destOrd="0" presId="urn:microsoft.com/office/officeart/2008/layout/HexagonCluster"/>
    <dgm:cxn modelId="{5C94DACE-2BF2-4E5B-BD36-53E2C4FD869B}" type="presParOf" srcId="{DEFD34A2-0C31-4A47-BEFE-6268C5F2AF0B}" destId="{8FB02040-1C5C-4413-987C-BC3051A59117}" srcOrd="1" destOrd="0" presId="urn:microsoft.com/office/officeart/2008/layout/HexagonCluster"/>
    <dgm:cxn modelId="{55665F01-E666-4E4F-9B49-A6128D00528A}" type="presParOf" srcId="{8FB02040-1C5C-4413-987C-BC3051A59117}" destId="{7131F4CA-9C6C-4B74-8176-F7C5A64522E9}" srcOrd="0" destOrd="0" presId="urn:microsoft.com/office/officeart/2008/layout/HexagonCluster"/>
    <dgm:cxn modelId="{7C2467C8-F8E5-4613-9713-41850F61338F}" type="presParOf" srcId="{DEFD34A2-0C31-4A47-BEFE-6268C5F2AF0B}" destId="{F4C80B3F-7D9A-4847-9907-3A25A5FCF875}" srcOrd="2" destOrd="0" presId="urn:microsoft.com/office/officeart/2008/layout/HexagonCluster"/>
    <dgm:cxn modelId="{EEBC2CFC-8FED-44DF-8399-DE1D16498846}" type="presParOf" srcId="{F4C80B3F-7D9A-4847-9907-3A25A5FCF875}" destId="{8AFF0BF1-32A0-499C-8140-2E0EFB673E71}" srcOrd="0" destOrd="0" presId="urn:microsoft.com/office/officeart/2008/layout/HexagonCluster"/>
    <dgm:cxn modelId="{8A13535B-EA66-4AC3-AC66-B7DE8D35D0D6}" type="presParOf" srcId="{DEFD34A2-0C31-4A47-BEFE-6268C5F2AF0B}" destId="{BEABC4B2-F8C3-487E-AAC5-64954C0C7F07}" srcOrd="3" destOrd="0" presId="urn:microsoft.com/office/officeart/2008/layout/HexagonCluster"/>
    <dgm:cxn modelId="{B9BCE444-2F6B-4F03-ACD3-F1F684009C5E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不使用丹麥機時，使用安全裝置能避免運轉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麵團表面稍有油脂感就要撒手粉</a:t>
          </a:r>
          <a:r>
            <a:rPr lang="en-US" altLang="en-US" sz="2000" dirty="0"/>
            <a:t>,</a:t>
          </a:r>
          <a:r>
            <a:rPr lang="zh-TW" altLang="en-US" sz="2000" dirty="0"/>
            <a:t>若麵團捲入轉軸會很難清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92DC4550-E0FA-494A-BF20-5EB9305DF9B5}">
      <dgm:prSet custT="1"/>
      <dgm:spPr/>
      <dgm:t>
        <a:bodyPr/>
        <a:lstStyle/>
        <a:p>
          <a:endParaRPr lang="zh-TW" altLang="en-US" sz="2000" dirty="0"/>
        </a:p>
      </dgm:t>
    </dgm:pt>
    <dgm:pt modelId="{9B2DE5FB-A01A-4DF0-9C99-C5D421C465C9}" type="par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4D8EA263-4DEB-4107-B4A6-2193617D9E1A}" type="sib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3F2E2F20-D21F-4EE0-ADBA-F5C152EF58E1}">
      <dgm:prSet custT="1"/>
      <dgm:spPr/>
      <dgm:t>
        <a:bodyPr/>
        <a:lstStyle/>
        <a:p>
          <a:endParaRPr lang="zh-TW" altLang="en-US" sz="2000" dirty="0"/>
        </a:p>
      </dgm:t>
    </dgm:pt>
    <dgm:pt modelId="{58FDCACD-340E-4ACD-945D-AC4F0FB63DFF}" type="parTrans" cxnId="{A2682F97-8A78-4FE9-B783-B82AF02ACE09}">
      <dgm:prSet/>
      <dgm:spPr/>
      <dgm:t>
        <a:bodyPr/>
        <a:lstStyle/>
        <a:p>
          <a:endParaRPr lang="zh-TW" altLang="en-US"/>
        </a:p>
      </dgm:t>
    </dgm:pt>
    <dgm:pt modelId="{AA662F4D-A608-4C24-A039-686837C71B84}" type="sibTrans" cxnId="{A2682F97-8A78-4FE9-B783-B82AF02ACE09}">
      <dgm:prSet/>
      <dgm:spPr/>
      <dgm:t>
        <a:bodyPr/>
        <a:lstStyle/>
        <a:p>
          <a:endParaRPr lang="zh-TW" altLang="en-US"/>
        </a:p>
      </dgm:t>
    </dgm:pt>
    <dgm:pt modelId="{9951F5DF-5E5E-465B-ABF7-5D3AA49DC9B8}">
      <dgm:prSet custT="1"/>
      <dgm:spPr/>
      <dgm:t>
        <a:bodyPr/>
        <a:lstStyle/>
        <a:p>
          <a:r>
            <a:rPr lang="zh-TW" altLang="en-US" sz="2000" dirty="0"/>
            <a:t>鬆弛能避免麵團破裂</a:t>
          </a:r>
        </a:p>
      </dgm:t>
    </dgm:pt>
    <dgm:pt modelId="{BF550C6A-4A59-44D0-8121-AC7262BC4CD9}" type="parTrans" cxnId="{01ACA29D-6F2E-4573-969C-ED9BC7F616B1}">
      <dgm:prSet/>
      <dgm:spPr/>
      <dgm:t>
        <a:bodyPr/>
        <a:lstStyle/>
        <a:p>
          <a:endParaRPr lang="zh-TW" altLang="en-US"/>
        </a:p>
      </dgm:t>
    </dgm:pt>
    <dgm:pt modelId="{76FE9E0F-8134-4399-91CE-866B7D8A0443}" type="sibTrans" cxnId="{01ACA29D-6F2E-4573-969C-ED9BC7F616B1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43416" custScaleY="61097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42892" custScaleY="32977" custLinFactNeighborX="-644" custLinFactNeighborY="-83499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NeighborX="-60241" custLinFactNeighborY="-9451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6DF8214-C7AA-4647-B561-BE908CEF98C5}" type="presOf" srcId="{6CACDA2F-6FD4-42FD-A083-C1A518421EBC}" destId="{654B503B-BFB3-4B35-A623-86834EEFF9C9}" srcOrd="1" destOrd="0" presId="urn:microsoft.com/office/officeart/2005/8/layout/bList2"/>
    <dgm:cxn modelId="{129A2C1C-9164-4A33-8E43-F513421B84F6}" type="presOf" srcId="{39241B05-1E4A-4EB5-B17C-2463A1BAE964}" destId="{D29C626F-6B29-46F9-8165-89CFF9186CC3}" srcOrd="0" destOrd="0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A998127B-0750-4D91-B2C7-58BA691645EC}" srcId="{6CACDA2F-6FD4-42FD-A083-C1A518421EBC}" destId="{92DC4550-E0FA-494A-BF20-5EB9305DF9B5}" srcOrd="4" destOrd="0" parTransId="{9B2DE5FB-A01A-4DF0-9C99-C5D421C465C9}" sibTransId="{4D8EA263-4DEB-4107-B4A6-2193617D9E1A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A2682F97-8A78-4FE9-B783-B82AF02ACE09}" srcId="{6CACDA2F-6FD4-42FD-A083-C1A518421EBC}" destId="{3F2E2F20-D21F-4EE0-ADBA-F5C152EF58E1}" srcOrd="3" destOrd="0" parTransId="{58FDCACD-340E-4ACD-945D-AC4F0FB63DFF}" sibTransId="{AA662F4D-A608-4C24-A039-686837C71B84}"/>
    <dgm:cxn modelId="{01ACA29D-6F2E-4573-969C-ED9BC7F616B1}" srcId="{6CACDA2F-6FD4-42FD-A083-C1A518421EBC}" destId="{9951F5DF-5E5E-465B-ABF7-5D3AA49DC9B8}" srcOrd="2" destOrd="0" parTransId="{BF550C6A-4A59-44D0-8121-AC7262BC4CD9}" sibTransId="{76FE9E0F-8134-4399-91CE-866B7D8A0443}"/>
    <dgm:cxn modelId="{47D9859F-22D5-47FC-8FD4-2692D8FC711A}" type="presOf" srcId="{9951F5DF-5E5E-465B-ABF7-5D3AA49DC9B8}" destId="{F4CB2DF5-84A3-42C9-9DF7-84FA1160E051}" srcOrd="0" destOrd="2" presId="urn:microsoft.com/office/officeart/2005/8/layout/bList2"/>
    <dgm:cxn modelId="{AE71F3A0-3823-45C9-A876-3D1179FF5A2A}" srcId="{6CACDA2F-6FD4-42FD-A083-C1A518421EBC}" destId="{83FDAF36-1A3D-4E03-A3A4-3D449B290FCA}" srcOrd="5" destOrd="0" parTransId="{36856D7D-4368-4D2F-9A88-25E7261AE08D}" sibTransId="{F537DD90-C7F6-4FA1-ADB6-7A84571A237C}"/>
    <dgm:cxn modelId="{4C029EAB-CEFD-480C-ADE7-6D3142A99BA8}" type="presOf" srcId="{6CACDA2F-6FD4-42FD-A083-C1A518421EBC}" destId="{2583DC2E-381F-47D2-AF1E-45E5A29F7819}" srcOrd="0" destOrd="0" presId="urn:microsoft.com/office/officeart/2005/8/layout/bList2"/>
    <dgm:cxn modelId="{3E8318BD-4853-4325-BC38-1469F697C19A}" type="presOf" srcId="{3F2E2F20-D21F-4EE0-ADBA-F5C152EF58E1}" destId="{F4CB2DF5-84A3-42C9-9DF7-84FA1160E051}" srcOrd="0" destOrd="3" presId="urn:microsoft.com/office/officeart/2005/8/layout/bList2"/>
    <dgm:cxn modelId="{DB8E47BD-ED98-43BA-9CD1-55EB93BE16F6}" type="presOf" srcId="{55DB3B02-B2A9-4013-82DE-FB0A68DCEA17}" destId="{F4CB2DF5-84A3-42C9-9DF7-84FA1160E051}" srcOrd="0" destOrd="0" presId="urn:microsoft.com/office/officeart/2005/8/layout/bList2"/>
    <dgm:cxn modelId="{8E62CCD3-BCF6-4B58-B7A5-6319D6A45DC7}" type="presOf" srcId="{83FDAF36-1A3D-4E03-A3A4-3D449B290FCA}" destId="{F4CB2DF5-84A3-42C9-9DF7-84FA1160E051}" srcOrd="0" destOrd="5" presId="urn:microsoft.com/office/officeart/2005/8/layout/bList2"/>
    <dgm:cxn modelId="{F53B09D8-FB69-4FE2-8CB1-4692A347F356}" type="presOf" srcId="{92DC4550-E0FA-494A-BF20-5EB9305DF9B5}" destId="{F4CB2DF5-84A3-42C9-9DF7-84FA1160E051}" srcOrd="0" destOrd="4" presId="urn:microsoft.com/office/officeart/2005/8/layout/bList2"/>
    <dgm:cxn modelId="{EA68E6D8-50BD-4334-9B81-987E3FAB4343}" type="presOf" srcId="{0443049C-F310-4475-881D-F7031BE48A17}" destId="{F4CB2DF5-84A3-42C9-9DF7-84FA1160E051}" srcOrd="0" destOrd="6" presId="urn:microsoft.com/office/officeart/2005/8/layout/bList2"/>
    <dgm:cxn modelId="{7E953ADA-69C5-4AD2-B258-C0CE0BF14718}" type="presOf" srcId="{5A8096EF-CE50-4B2C-A1AA-B6C9D5983F0D}" destId="{F4CB2DF5-84A3-42C9-9DF7-84FA1160E051}" srcOrd="0" destOrd="1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6" destOrd="0" parTransId="{2D7F99DF-34AB-4E3B-9D3D-F8D11E6B510D}" sibTransId="{89703DA2-3D8D-452B-8CD7-C66E0CE52A35}"/>
    <dgm:cxn modelId="{780498A8-26E3-446F-A64E-4DD456E129ED}" type="presParOf" srcId="{D29C626F-6B29-46F9-8165-89CFF9186CC3}" destId="{9BD7283C-6DEA-41D6-B26C-F858996C71E0}" srcOrd="0" destOrd="0" presId="urn:microsoft.com/office/officeart/2005/8/layout/bList2"/>
    <dgm:cxn modelId="{52985F74-AC09-4F9D-BF64-F0B37198BE78}" type="presParOf" srcId="{9BD7283C-6DEA-41D6-B26C-F858996C71E0}" destId="{F4CB2DF5-84A3-42C9-9DF7-84FA1160E051}" srcOrd="0" destOrd="0" presId="urn:microsoft.com/office/officeart/2005/8/layout/bList2"/>
    <dgm:cxn modelId="{4E62130A-F0B9-48D1-85FF-F770C80472E5}" type="presParOf" srcId="{9BD7283C-6DEA-41D6-B26C-F858996C71E0}" destId="{2583DC2E-381F-47D2-AF1E-45E5A29F7819}" srcOrd="1" destOrd="0" presId="urn:microsoft.com/office/officeart/2005/8/layout/bList2"/>
    <dgm:cxn modelId="{A90E01E5-E393-4F6E-A25C-FA997655B0E6}" type="presParOf" srcId="{9BD7283C-6DEA-41D6-B26C-F858996C71E0}" destId="{654B503B-BFB3-4B35-A623-86834EEFF9C9}" srcOrd="2" destOrd="0" presId="urn:microsoft.com/office/officeart/2005/8/layout/bList2"/>
    <dgm:cxn modelId="{EAA7D499-291E-40F7-B8A9-22F9B437CC7D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826F7971-6720-4B09-9715-37917C445DA0}" type="presOf" srcId="{C4403F07-1845-45E8-829E-9329F865D727}" destId="{EC16DEDE-B3A0-4684-A2FC-69FAA491753E}" srcOrd="0" destOrd="0" presId="urn:microsoft.com/office/officeart/2008/layout/HexagonCluster"/>
    <dgm:cxn modelId="{C6D2AA5A-E927-4219-816E-5947C1542C93}" type="presOf" srcId="{554E0A1A-5780-4590-AA88-9859A46D5610}" destId="{DEFD34A2-0C31-4A47-BEFE-6268C5F2AF0B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B8567FC-FC24-445D-A349-7DCF0E827687}" type="presOf" srcId="{091D90CF-D216-4C39-B6ED-C0323032C057}" destId="{8AFF0BF1-32A0-499C-8140-2E0EFB673E71}" srcOrd="0" destOrd="0" presId="urn:microsoft.com/office/officeart/2008/layout/HexagonCluster"/>
    <dgm:cxn modelId="{74AF3BDF-F5F1-4638-8C77-0C1D6DA42658}" type="presParOf" srcId="{DEFD34A2-0C31-4A47-BEFE-6268C5F2AF0B}" destId="{B10F9DF1-3980-4CA0-9ADF-B0E3AE2EC501}" srcOrd="0" destOrd="0" presId="urn:microsoft.com/office/officeart/2008/layout/HexagonCluster"/>
    <dgm:cxn modelId="{0E2DEF85-A214-4C41-9B5F-D8326BE42CE5}" type="presParOf" srcId="{B10F9DF1-3980-4CA0-9ADF-B0E3AE2EC501}" destId="{EC16DEDE-B3A0-4684-A2FC-69FAA491753E}" srcOrd="0" destOrd="0" presId="urn:microsoft.com/office/officeart/2008/layout/HexagonCluster"/>
    <dgm:cxn modelId="{5C94DACE-2BF2-4E5B-BD36-53E2C4FD869B}" type="presParOf" srcId="{DEFD34A2-0C31-4A47-BEFE-6268C5F2AF0B}" destId="{8FB02040-1C5C-4413-987C-BC3051A59117}" srcOrd="1" destOrd="0" presId="urn:microsoft.com/office/officeart/2008/layout/HexagonCluster"/>
    <dgm:cxn modelId="{55665F01-E666-4E4F-9B49-A6128D00528A}" type="presParOf" srcId="{8FB02040-1C5C-4413-987C-BC3051A59117}" destId="{7131F4CA-9C6C-4B74-8176-F7C5A64522E9}" srcOrd="0" destOrd="0" presId="urn:microsoft.com/office/officeart/2008/layout/HexagonCluster"/>
    <dgm:cxn modelId="{7C2467C8-F8E5-4613-9713-41850F61338F}" type="presParOf" srcId="{DEFD34A2-0C31-4A47-BEFE-6268C5F2AF0B}" destId="{F4C80B3F-7D9A-4847-9907-3A25A5FCF875}" srcOrd="2" destOrd="0" presId="urn:microsoft.com/office/officeart/2008/layout/HexagonCluster"/>
    <dgm:cxn modelId="{EEBC2CFC-8FED-44DF-8399-DE1D16498846}" type="presParOf" srcId="{F4C80B3F-7D9A-4847-9907-3A25A5FCF875}" destId="{8AFF0BF1-32A0-499C-8140-2E0EFB673E71}" srcOrd="0" destOrd="0" presId="urn:microsoft.com/office/officeart/2008/layout/HexagonCluster"/>
    <dgm:cxn modelId="{8A13535B-EA66-4AC3-AC66-B7DE8D35D0D6}" type="presParOf" srcId="{DEFD34A2-0C31-4A47-BEFE-6268C5F2AF0B}" destId="{BEABC4B2-F8C3-487E-AAC5-64954C0C7F07}" srcOrd="3" destOrd="0" presId="urn:microsoft.com/office/officeart/2008/layout/HexagonCluster"/>
    <dgm:cxn modelId="{B9BCE444-2F6B-4F03-ACD3-F1F684009C5E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不使用丹麥機時，使用安全裝置能避免運轉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麵團表面稍有油脂感就要撒手粉</a:t>
          </a:r>
          <a:r>
            <a:rPr lang="en-US" altLang="en-US" sz="2000" dirty="0"/>
            <a:t>,</a:t>
          </a:r>
          <a:r>
            <a:rPr lang="zh-TW" altLang="en-US" sz="2000" dirty="0"/>
            <a:t>若麵團捲入轉軸會很難清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92DC4550-E0FA-494A-BF20-5EB9305DF9B5}">
      <dgm:prSet custT="1"/>
      <dgm:spPr/>
      <dgm:t>
        <a:bodyPr/>
        <a:lstStyle/>
        <a:p>
          <a:endParaRPr lang="zh-TW" altLang="en-US" sz="2000" dirty="0"/>
        </a:p>
      </dgm:t>
    </dgm:pt>
    <dgm:pt modelId="{9B2DE5FB-A01A-4DF0-9C99-C5D421C465C9}" type="par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4D8EA263-4DEB-4107-B4A6-2193617D9E1A}" type="sib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3F2E2F20-D21F-4EE0-ADBA-F5C152EF58E1}">
      <dgm:prSet custT="1"/>
      <dgm:spPr/>
      <dgm:t>
        <a:bodyPr/>
        <a:lstStyle/>
        <a:p>
          <a:endParaRPr lang="zh-TW" altLang="en-US" sz="2000" dirty="0"/>
        </a:p>
      </dgm:t>
    </dgm:pt>
    <dgm:pt modelId="{58FDCACD-340E-4ACD-945D-AC4F0FB63DFF}" type="parTrans" cxnId="{A2682F97-8A78-4FE9-B783-B82AF02ACE09}">
      <dgm:prSet/>
      <dgm:spPr/>
      <dgm:t>
        <a:bodyPr/>
        <a:lstStyle/>
        <a:p>
          <a:endParaRPr lang="zh-TW" altLang="en-US"/>
        </a:p>
      </dgm:t>
    </dgm:pt>
    <dgm:pt modelId="{AA662F4D-A608-4C24-A039-686837C71B84}" type="sibTrans" cxnId="{A2682F97-8A78-4FE9-B783-B82AF02ACE09}">
      <dgm:prSet/>
      <dgm:spPr/>
      <dgm:t>
        <a:bodyPr/>
        <a:lstStyle/>
        <a:p>
          <a:endParaRPr lang="zh-TW" altLang="en-US"/>
        </a:p>
      </dgm:t>
    </dgm:pt>
    <dgm:pt modelId="{9951F5DF-5E5E-465B-ABF7-5D3AA49DC9B8}">
      <dgm:prSet custT="1"/>
      <dgm:spPr/>
      <dgm:t>
        <a:bodyPr/>
        <a:lstStyle/>
        <a:p>
          <a:r>
            <a:rPr lang="zh-TW" altLang="en-US" sz="2000" dirty="0"/>
            <a:t>鬆弛能避免麵團破裂</a:t>
          </a:r>
        </a:p>
      </dgm:t>
    </dgm:pt>
    <dgm:pt modelId="{BF550C6A-4A59-44D0-8121-AC7262BC4CD9}" type="parTrans" cxnId="{01ACA29D-6F2E-4573-969C-ED9BC7F616B1}">
      <dgm:prSet/>
      <dgm:spPr/>
      <dgm:t>
        <a:bodyPr/>
        <a:lstStyle/>
        <a:p>
          <a:endParaRPr lang="zh-TW" altLang="en-US"/>
        </a:p>
      </dgm:t>
    </dgm:pt>
    <dgm:pt modelId="{76FE9E0F-8134-4399-91CE-866B7D8A0443}" type="sibTrans" cxnId="{01ACA29D-6F2E-4573-969C-ED9BC7F616B1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43416" custScaleY="61097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42892" custScaleY="32977" custLinFactNeighborX="-644" custLinFactNeighborY="-83499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NeighborX="-60241" custLinFactNeighborY="-9451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6DF8214-C7AA-4647-B561-BE908CEF98C5}" type="presOf" srcId="{6CACDA2F-6FD4-42FD-A083-C1A518421EBC}" destId="{654B503B-BFB3-4B35-A623-86834EEFF9C9}" srcOrd="1" destOrd="0" presId="urn:microsoft.com/office/officeart/2005/8/layout/bList2"/>
    <dgm:cxn modelId="{129A2C1C-9164-4A33-8E43-F513421B84F6}" type="presOf" srcId="{39241B05-1E4A-4EB5-B17C-2463A1BAE964}" destId="{D29C626F-6B29-46F9-8165-89CFF9186CC3}" srcOrd="0" destOrd="0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A998127B-0750-4D91-B2C7-58BA691645EC}" srcId="{6CACDA2F-6FD4-42FD-A083-C1A518421EBC}" destId="{92DC4550-E0FA-494A-BF20-5EB9305DF9B5}" srcOrd="4" destOrd="0" parTransId="{9B2DE5FB-A01A-4DF0-9C99-C5D421C465C9}" sibTransId="{4D8EA263-4DEB-4107-B4A6-2193617D9E1A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A2682F97-8A78-4FE9-B783-B82AF02ACE09}" srcId="{6CACDA2F-6FD4-42FD-A083-C1A518421EBC}" destId="{3F2E2F20-D21F-4EE0-ADBA-F5C152EF58E1}" srcOrd="3" destOrd="0" parTransId="{58FDCACD-340E-4ACD-945D-AC4F0FB63DFF}" sibTransId="{AA662F4D-A608-4C24-A039-686837C71B84}"/>
    <dgm:cxn modelId="{01ACA29D-6F2E-4573-969C-ED9BC7F616B1}" srcId="{6CACDA2F-6FD4-42FD-A083-C1A518421EBC}" destId="{9951F5DF-5E5E-465B-ABF7-5D3AA49DC9B8}" srcOrd="2" destOrd="0" parTransId="{BF550C6A-4A59-44D0-8121-AC7262BC4CD9}" sibTransId="{76FE9E0F-8134-4399-91CE-866B7D8A0443}"/>
    <dgm:cxn modelId="{47D9859F-22D5-47FC-8FD4-2692D8FC711A}" type="presOf" srcId="{9951F5DF-5E5E-465B-ABF7-5D3AA49DC9B8}" destId="{F4CB2DF5-84A3-42C9-9DF7-84FA1160E051}" srcOrd="0" destOrd="2" presId="urn:microsoft.com/office/officeart/2005/8/layout/bList2"/>
    <dgm:cxn modelId="{AE71F3A0-3823-45C9-A876-3D1179FF5A2A}" srcId="{6CACDA2F-6FD4-42FD-A083-C1A518421EBC}" destId="{83FDAF36-1A3D-4E03-A3A4-3D449B290FCA}" srcOrd="5" destOrd="0" parTransId="{36856D7D-4368-4D2F-9A88-25E7261AE08D}" sibTransId="{F537DD90-C7F6-4FA1-ADB6-7A84571A237C}"/>
    <dgm:cxn modelId="{4C029EAB-CEFD-480C-ADE7-6D3142A99BA8}" type="presOf" srcId="{6CACDA2F-6FD4-42FD-A083-C1A518421EBC}" destId="{2583DC2E-381F-47D2-AF1E-45E5A29F7819}" srcOrd="0" destOrd="0" presId="urn:microsoft.com/office/officeart/2005/8/layout/bList2"/>
    <dgm:cxn modelId="{3E8318BD-4853-4325-BC38-1469F697C19A}" type="presOf" srcId="{3F2E2F20-D21F-4EE0-ADBA-F5C152EF58E1}" destId="{F4CB2DF5-84A3-42C9-9DF7-84FA1160E051}" srcOrd="0" destOrd="3" presId="urn:microsoft.com/office/officeart/2005/8/layout/bList2"/>
    <dgm:cxn modelId="{DB8E47BD-ED98-43BA-9CD1-55EB93BE16F6}" type="presOf" srcId="{55DB3B02-B2A9-4013-82DE-FB0A68DCEA17}" destId="{F4CB2DF5-84A3-42C9-9DF7-84FA1160E051}" srcOrd="0" destOrd="0" presId="urn:microsoft.com/office/officeart/2005/8/layout/bList2"/>
    <dgm:cxn modelId="{8E62CCD3-BCF6-4B58-B7A5-6319D6A45DC7}" type="presOf" srcId="{83FDAF36-1A3D-4E03-A3A4-3D449B290FCA}" destId="{F4CB2DF5-84A3-42C9-9DF7-84FA1160E051}" srcOrd="0" destOrd="5" presId="urn:microsoft.com/office/officeart/2005/8/layout/bList2"/>
    <dgm:cxn modelId="{F53B09D8-FB69-4FE2-8CB1-4692A347F356}" type="presOf" srcId="{92DC4550-E0FA-494A-BF20-5EB9305DF9B5}" destId="{F4CB2DF5-84A3-42C9-9DF7-84FA1160E051}" srcOrd="0" destOrd="4" presId="urn:microsoft.com/office/officeart/2005/8/layout/bList2"/>
    <dgm:cxn modelId="{EA68E6D8-50BD-4334-9B81-987E3FAB4343}" type="presOf" srcId="{0443049C-F310-4475-881D-F7031BE48A17}" destId="{F4CB2DF5-84A3-42C9-9DF7-84FA1160E051}" srcOrd="0" destOrd="6" presId="urn:microsoft.com/office/officeart/2005/8/layout/bList2"/>
    <dgm:cxn modelId="{7E953ADA-69C5-4AD2-B258-C0CE0BF14718}" type="presOf" srcId="{5A8096EF-CE50-4B2C-A1AA-B6C9D5983F0D}" destId="{F4CB2DF5-84A3-42C9-9DF7-84FA1160E051}" srcOrd="0" destOrd="1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6" destOrd="0" parTransId="{2D7F99DF-34AB-4E3B-9D3D-F8D11E6B510D}" sibTransId="{89703DA2-3D8D-452B-8CD7-C66E0CE52A35}"/>
    <dgm:cxn modelId="{780498A8-26E3-446F-A64E-4DD456E129ED}" type="presParOf" srcId="{D29C626F-6B29-46F9-8165-89CFF9186CC3}" destId="{9BD7283C-6DEA-41D6-B26C-F858996C71E0}" srcOrd="0" destOrd="0" presId="urn:microsoft.com/office/officeart/2005/8/layout/bList2"/>
    <dgm:cxn modelId="{52985F74-AC09-4F9D-BF64-F0B37198BE78}" type="presParOf" srcId="{9BD7283C-6DEA-41D6-B26C-F858996C71E0}" destId="{F4CB2DF5-84A3-42C9-9DF7-84FA1160E051}" srcOrd="0" destOrd="0" presId="urn:microsoft.com/office/officeart/2005/8/layout/bList2"/>
    <dgm:cxn modelId="{4E62130A-F0B9-48D1-85FF-F770C80472E5}" type="presParOf" srcId="{9BD7283C-6DEA-41D6-B26C-F858996C71E0}" destId="{2583DC2E-381F-47D2-AF1E-45E5A29F7819}" srcOrd="1" destOrd="0" presId="urn:microsoft.com/office/officeart/2005/8/layout/bList2"/>
    <dgm:cxn modelId="{A90E01E5-E393-4F6E-A25C-FA997655B0E6}" type="presParOf" srcId="{9BD7283C-6DEA-41D6-B26C-F858996C71E0}" destId="{654B503B-BFB3-4B35-A623-86834EEFF9C9}" srcOrd="2" destOrd="0" presId="urn:microsoft.com/office/officeart/2005/8/layout/bList2"/>
    <dgm:cxn modelId="{EAA7D499-291E-40F7-B8A9-22F9B437CC7D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826F7971-6720-4B09-9715-37917C445DA0}" type="presOf" srcId="{C4403F07-1845-45E8-829E-9329F865D727}" destId="{EC16DEDE-B3A0-4684-A2FC-69FAA491753E}" srcOrd="0" destOrd="0" presId="urn:microsoft.com/office/officeart/2008/layout/HexagonCluster"/>
    <dgm:cxn modelId="{C6D2AA5A-E927-4219-816E-5947C1542C93}" type="presOf" srcId="{554E0A1A-5780-4590-AA88-9859A46D5610}" destId="{DEFD34A2-0C31-4A47-BEFE-6268C5F2AF0B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B8567FC-FC24-445D-A349-7DCF0E827687}" type="presOf" srcId="{091D90CF-D216-4C39-B6ED-C0323032C057}" destId="{8AFF0BF1-32A0-499C-8140-2E0EFB673E71}" srcOrd="0" destOrd="0" presId="urn:microsoft.com/office/officeart/2008/layout/HexagonCluster"/>
    <dgm:cxn modelId="{74AF3BDF-F5F1-4638-8C77-0C1D6DA42658}" type="presParOf" srcId="{DEFD34A2-0C31-4A47-BEFE-6268C5F2AF0B}" destId="{B10F9DF1-3980-4CA0-9ADF-B0E3AE2EC501}" srcOrd="0" destOrd="0" presId="urn:microsoft.com/office/officeart/2008/layout/HexagonCluster"/>
    <dgm:cxn modelId="{0E2DEF85-A214-4C41-9B5F-D8326BE42CE5}" type="presParOf" srcId="{B10F9DF1-3980-4CA0-9ADF-B0E3AE2EC501}" destId="{EC16DEDE-B3A0-4684-A2FC-69FAA491753E}" srcOrd="0" destOrd="0" presId="urn:microsoft.com/office/officeart/2008/layout/HexagonCluster"/>
    <dgm:cxn modelId="{5C94DACE-2BF2-4E5B-BD36-53E2C4FD869B}" type="presParOf" srcId="{DEFD34A2-0C31-4A47-BEFE-6268C5F2AF0B}" destId="{8FB02040-1C5C-4413-987C-BC3051A59117}" srcOrd="1" destOrd="0" presId="urn:microsoft.com/office/officeart/2008/layout/HexagonCluster"/>
    <dgm:cxn modelId="{55665F01-E666-4E4F-9B49-A6128D00528A}" type="presParOf" srcId="{8FB02040-1C5C-4413-987C-BC3051A59117}" destId="{7131F4CA-9C6C-4B74-8176-F7C5A64522E9}" srcOrd="0" destOrd="0" presId="urn:microsoft.com/office/officeart/2008/layout/HexagonCluster"/>
    <dgm:cxn modelId="{7C2467C8-F8E5-4613-9713-41850F61338F}" type="presParOf" srcId="{DEFD34A2-0C31-4A47-BEFE-6268C5F2AF0B}" destId="{F4C80B3F-7D9A-4847-9907-3A25A5FCF875}" srcOrd="2" destOrd="0" presId="urn:microsoft.com/office/officeart/2008/layout/HexagonCluster"/>
    <dgm:cxn modelId="{EEBC2CFC-8FED-44DF-8399-DE1D16498846}" type="presParOf" srcId="{F4C80B3F-7D9A-4847-9907-3A25A5FCF875}" destId="{8AFF0BF1-32A0-499C-8140-2E0EFB673E71}" srcOrd="0" destOrd="0" presId="urn:microsoft.com/office/officeart/2008/layout/HexagonCluster"/>
    <dgm:cxn modelId="{8A13535B-EA66-4AC3-AC66-B7DE8D35D0D6}" type="presParOf" srcId="{DEFD34A2-0C31-4A47-BEFE-6268C5F2AF0B}" destId="{BEABC4B2-F8C3-487E-AAC5-64954C0C7F07}" srcOrd="3" destOrd="0" presId="urn:microsoft.com/office/officeart/2008/layout/HexagonCluster"/>
    <dgm:cxn modelId="{B9BCE444-2F6B-4F03-ACD3-F1F684009C5E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AB89B96A-0B4E-4E69-851B-586175ED4C1A}">
      <dgm:prSet phldrT="[文字]" custT="1"/>
      <dgm:spPr/>
      <dgm:t>
        <a:bodyPr/>
        <a:lstStyle/>
        <a:p>
          <a:r>
            <a:rPr lang="zh-TW" altLang="en-US" sz="2400" dirty="0"/>
            <a:t>合宜服裝</a:t>
          </a:r>
        </a:p>
      </dgm:t>
    </dgm:pt>
    <dgm:pt modelId="{0967C526-D2E3-481F-A914-5A0C702BD29F}" type="par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32E04BB5-5B16-4B7C-A9B0-0AB8437D6993}" type="sib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衛生清潔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9C42433-D655-4FC9-AA7F-D1A457953964}">
      <dgm:prSet custT="1"/>
      <dgm:spPr/>
      <dgm:t>
        <a:bodyPr/>
        <a:lstStyle/>
        <a:p>
          <a:r>
            <a:rPr lang="zh-TW" altLang="en-US" sz="2400" dirty="0"/>
            <a:t>須將頭髮包住</a:t>
          </a:r>
        </a:p>
      </dgm:t>
    </dgm:pt>
    <dgm:pt modelId="{D55DF47C-ACE7-4392-B728-E6A737FB7062}" type="par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CE2568BB-EA5F-4F54-ABFB-A33360EE9F17}" type="sib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F8934413-D8D9-48D6-B502-2034E9879556}">
      <dgm:prSet custT="1"/>
      <dgm:spPr/>
      <dgm:t>
        <a:bodyPr/>
        <a:lstStyle/>
        <a:p>
          <a:r>
            <a:rPr lang="zh-TW" altLang="en-US" sz="2400" dirty="0"/>
            <a:t>長度及膝的圍裙</a:t>
          </a:r>
        </a:p>
      </dgm:t>
    </dgm:pt>
    <dgm:pt modelId="{41D0CD3A-8DAA-4C0F-89C7-D7E4B3A4D1FC}" type="parTrans" cxnId="{A49F797F-2F29-40DE-918D-E918FE045A4F}">
      <dgm:prSet/>
      <dgm:spPr/>
      <dgm:t>
        <a:bodyPr/>
        <a:lstStyle/>
        <a:p>
          <a:endParaRPr lang="zh-TW" altLang="en-US"/>
        </a:p>
      </dgm:t>
    </dgm:pt>
    <dgm:pt modelId="{1B4CE904-8888-4867-899D-A388B565CF06}" type="sibTrans" cxnId="{A49F797F-2F29-40DE-918D-E918FE045A4F}">
      <dgm:prSet/>
      <dgm:spPr/>
      <dgm:t>
        <a:bodyPr/>
        <a:lstStyle/>
        <a:p>
          <a:endParaRPr lang="zh-TW" altLang="en-US"/>
        </a:p>
      </dgm:t>
    </dgm:pt>
    <dgm:pt modelId="{6F5664A6-78D4-472F-9452-87712708424C}">
      <dgm:prSet custT="1"/>
      <dgm:spPr/>
      <dgm:t>
        <a:bodyPr/>
        <a:lstStyle/>
        <a:p>
          <a:r>
            <a:rPr lang="zh-TW" altLang="en-US" sz="2400" dirty="0"/>
            <a:t>長褲</a:t>
          </a:r>
        </a:p>
      </dgm:t>
    </dgm:pt>
    <dgm:pt modelId="{E590E67C-A65C-411B-A3BF-9A6B929DFBAB}" type="parTrans" cxnId="{13E6C4C5-ABAE-47FE-B64E-ED7BA59A2011}">
      <dgm:prSet/>
      <dgm:spPr/>
      <dgm:t>
        <a:bodyPr/>
        <a:lstStyle/>
        <a:p>
          <a:endParaRPr lang="zh-TW" altLang="en-US"/>
        </a:p>
      </dgm:t>
    </dgm:pt>
    <dgm:pt modelId="{C301FE70-080C-4DE7-975C-54F43EE80544}" type="sibTrans" cxnId="{13E6C4C5-ABAE-47FE-B64E-ED7BA59A2011}">
      <dgm:prSet/>
      <dgm:spPr/>
      <dgm:t>
        <a:bodyPr/>
        <a:lstStyle/>
        <a:p>
          <a:endParaRPr lang="zh-TW" altLang="en-US"/>
        </a:p>
      </dgm:t>
    </dgm:pt>
    <dgm:pt modelId="{6F963B14-41D0-41B1-A0E6-6F769969B90F}">
      <dgm:prSet custT="1"/>
      <dgm:spPr/>
      <dgm:t>
        <a:bodyPr/>
        <a:lstStyle/>
        <a:p>
          <a:r>
            <a:rPr lang="zh-TW" altLang="en-US" sz="2400" dirty="0"/>
            <a:t>穿襪和包腳的鞋子</a:t>
          </a:r>
        </a:p>
      </dgm:t>
    </dgm:pt>
    <dgm:pt modelId="{DE80A639-C139-45DC-931D-163FAA26AEBA}" type="parTrans" cxnId="{D147340C-227C-47ED-BB57-02CFD099E5ED}">
      <dgm:prSet/>
      <dgm:spPr/>
      <dgm:t>
        <a:bodyPr/>
        <a:lstStyle/>
        <a:p>
          <a:endParaRPr lang="zh-TW" altLang="en-US"/>
        </a:p>
      </dgm:t>
    </dgm:pt>
    <dgm:pt modelId="{55841A9E-906E-4378-810B-0E80A73E6355}" type="sibTrans" cxnId="{D147340C-227C-47ED-BB57-02CFD099E5ED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400" dirty="0"/>
            <a:t>戴口罩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r>
            <a:rPr lang="zh-TW" altLang="en-US" sz="2400" dirty="0"/>
            <a:t>使用肥皂清潔雙手</a:t>
          </a:r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88554A63-4564-4224-9BB2-B0D1805A4A6A}" type="pres">
      <dgm:prSet presAssocID="{AB89B96A-0B4E-4E69-851B-586175ED4C1A}" presName="compNode" presStyleCnt="0"/>
      <dgm:spPr/>
    </dgm:pt>
    <dgm:pt modelId="{1BF093DB-6A5E-4A87-B94F-921AB3343091}" type="pres">
      <dgm:prSet presAssocID="{AB89B96A-0B4E-4E69-851B-586175ED4C1A}" presName="childRect" presStyleLbl="bgAcc1" presStyleIdx="0" presStyleCnt="2" custScaleX="142677" custScaleY="116451">
        <dgm:presLayoutVars>
          <dgm:bulletEnabled val="1"/>
        </dgm:presLayoutVars>
      </dgm:prSet>
      <dgm:spPr/>
    </dgm:pt>
    <dgm:pt modelId="{AE7C0042-C19C-49F8-9B8F-A9543ECD58E7}" type="pres">
      <dgm:prSet presAssocID="{AB89B96A-0B4E-4E69-851B-586175ED4C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BC0AF20-3BA2-4AC0-818D-C8CE64660DCC}" type="pres">
      <dgm:prSet presAssocID="{AB89B96A-0B4E-4E69-851B-586175ED4C1A}" presName="parentRect" presStyleLbl="alignNode1" presStyleIdx="0" presStyleCnt="2" custScaleX="143399" custScaleY="98041" custLinFactNeighborX="-368" custLinFactNeighborY="18209"/>
      <dgm:spPr/>
    </dgm:pt>
    <dgm:pt modelId="{F4761E9C-7F9F-4100-84D2-5D6BA96F8420}" type="pres">
      <dgm:prSet presAssocID="{AB89B96A-0B4E-4E69-851B-586175ED4C1A}" presName="adorn" presStyleLbl="fgAccFollowNode1" presStyleIdx="0" presStyleCnt="2" custLinFactNeighborX="51539" custLinFactNeighborY="-311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3C8F229-D22A-470C-A3A3-7FDB142E8C10}" type="pres">
      <dgm:prSet presAssocID="{32E04BB5-5B16-4B7C-A9B0-0AB8437D6993}" presName="sibTrans" presStyleLbl="sibTrans2D1" presStyleIdx="0" presStyleCnt="0"/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1" presStyleCnt="2" custScaleX="139154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1" presStyleCnt="2" custScaleX="137984" custLinFactNeighborX="-303" custLinFactNeighborY="-92337"/>
      <dgm:spPr/>
    </dgm:pt>
    <dgm:pt modelId="{BC71FCA7-D8EC-4B70-A17E-581C9CBF0BB8}" type="pres">
      <dgm:prSet presAssocID="{6CACDA2F-6FD4-42FD-A083-C1A518421EBC}" presName="adorn" presStyleLbl="fgAccFollowNode1" presStyleIdx="1" presStyleCnt="2" custAng="0" custLinFactNeighborX="50014" custLinFactNeighborY="-9428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55487F08-93EA-4F3E-B992-E64CED803100}" srcId="{AB89B96A-0B4E-4E69-851B-586175ED4C1A}" destId="{89C42433-D655-4FC9-AA7F-D1A457953964}" srcOrd="0" destOrd="0" parTransId="{D55DF47C-ACE7-4392-B728-E6A737FB7062}" sibTransId="{CE2568BB-EA5F-4F54-ABFB-A33360EE9F17}"/>
    <dgm:cxn modelId="{D147340C-227C-47ED-BB57-02CFD099E5ED}" srcId="{AB89B96A-0B4E-4E69-851B-586175ED4C1A}" destId="{6F963B14-41D0-41B1-A0E6-6F769969B90F}" srcOrd="3" destOrd="0" parTransId="{DE80A639-C139-45DC-931D-163FAA26AEBA}" sibTransId="{55841A9E-906E-4378-810B-0E80A73E6355}"/>
    <dgm:cxn modelId="{A489710C-1442-4CF9-BBAD-8B1531053827}" type="presOf" srcId="{0443049C-F310-4475-881D-F7031BE48A17}" destId="{F4CB2DF5-84A3-42C9-9DF7-84FA1160E051}" srcOrd="0" destOrd="1" presId="urn:microsoft.com/office/officeart/2005/8/layout/bList2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DD9C1567-5BB3-45B1-9550-E67EB93170FF}" srcId="{39241B05-1E4A-4EB5-B17C-2463A1BAE964}" destId="{6CACDA2F-6FD4-42FD-A083-C1A518421EBC}" srcOrd="1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A49F797F-2F29-40DE-918D-E918FE045A4F}" srcId="{AB89B96A-0B4E-4E69-851B-586175ED4C1A}" destId="{F8934413-D8D9-48D6-B502-2034E9879556}" srcOrd="1" destOrd="0" parTransId="{41D0CD3A-8DAA-4C0F-89C7-D7E4B3A4D1FC}" sibTransId="{1B4CE904-8888-4867-899D-A388B565CF06}"/>
    <dgm:cxn modelId="{FC3C2880-0062-4697-9B47-CE3C81AAAC19}" type="presOf" srcId="{F8934413-D8D9-48D6-B502-2034E9879556}" destId="{1BF093DB-6A5E-4A87-B94F-921AB3343091}" srcOrd="0" destOrd="1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40C0D781-C850-4E99-8D2B-1BFD1C5CA4C4}" type="presOf" srcId="{32E04BB5-5B16-4B7C-A9B0-0AB8437D6993}" destId="{43C8F229-D22A-470C-A3A3-7FDB142E8C10}" srcOrd="0" destOrd="0" presId="urn:microsoft.com/office/officeart/2005/8/layout/bList2"/>
    <dgm:cxn modelId="{04594AAB-06A9-4B33-AFCF-B0396C558A19}" type="presOf" srcId="{89C42433-D655-4FC9-AA7F-D1A457953964}" destId="{1BF093DB-6A5E-4A87-B94F-921AB3343091}" srcOrd="0" destOrd="0" presId="urn:microsoft.com/office/officeart/2005/8/layout/bList2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13E6C4C5-ABAE-47FE-B64E-ED7BA59A2011}" srcId="{AB89B96A-0B4E-4E69-851B-586175ED4C1A}" destId="{6F5664A6-78D4-472F-9452-87712708424C}" srcOrd="2" destOrd="0" parTransId="{E590E67C-A65C-411B-A3BF-9A6B929DFBAB}" sibTransId="{C301FE70-080C-4DE7-975C-54F43EE80544}"/>
    <dgm:cxn modelId="{CA60F0CB-E4D9-450B-B121-FEA9556E02F3}" type="presOf" srcId="{AB89B96A-0B4E-4E69-851B-586175ED4C1A}" destId="{AE7C0042-C19C-49F8-9B8F-A9543ECD58E7}" srcOrd="0" destOrd="0" presId="urn:microsoft.com/office/officeart/2005/8/layout/bList2"/>
    <dgm:cxn modelId="{58C005CE-613F-4C1D-B635-5AEF14CE9F72}" type="presOf" srcId="{6F963B14-41D0-41B1-A0E6-6F769969B90F}" destId="{1BF093DB-6A5E-4A87-B94F-921AB3343091}" srcOrd="0" destOrd="3" presId="urn:microsoft.com/office/officeart/2005/8/layout/bList2"/>
    <dgm:cxn modelId="{9D2BD3CE-20B9-4B88-AD9A-633ADEEAA163}" type="presOf" srcId="{AB89B96A-0B4E-4E69-851B-586175ED4C1A}" destId="{5BC0AF20-3BA2-4AC0-818D-C8CE64660DCC}" srcOrd="1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123C9FD4-C26F-4ECA-AC86-765FB2B6F744}" srcId="{39241B05-1E4A-4EB5-B17C-2463A1BAE964}" destId="{AB89B96A-0B4E-4E69-851B-586175ED4C1A}" srcOrd="0" destOrd="0" parTransId="{0967C526-D2E3-481F-A914-5A0C702BD29F}" sibTransId="{32E04BB5-5B16-4B7C-A9B0-0AB8437D6993}"/>
    <dgm:cxn modelId="{FBA665E8-09E0-40C1-AB9B-94D0EC73FA9F}" srcId="{6CACDA2F-6FD4-42FD-A083-C1A518421EBC}" destId="{0443049C-F310-4475-881D-F7031BE48A17}" srcOrd="1" destOrd="0" parTransId="{2D7F99DF-34AB-4E3B-9D3D-F8D11E6B510D}" sibTransId="{89703DA2-3D8D-452B-8CD7-C66E0CE52A35}"/>
    <dgm:cxn modelId="{7A8781EC-9353-4828-932A-8E0602E819EF}" type="presOf" srcId="{6F5664A6-78D4-472F-9452-87712708424C}" destId="{1BF093DB-6A5E-4A87-B94F-921AB3343091}" srcOrd="0" destOrd="2" presId="urn:microsoft.com/office/officeart/2005/8/layout/bList2"/>
    <dgm:cxn modelId="{79FC6082-FB78-427C-A8F3-98359E3036BA}" type="presParOf" srcId="{D29C626F-6B29-46F9-8165-89CFF9186CC3}" destId="{88554A63-4564-4224-9BB2-B0D1805A4A6A}" srcOrd="0" destOrd="0" presId="urn:microsoft.com/office/officeart/2005/8/layout/bList2"/>
    <dgm:cxn modelId="{4761D347-9019-476F-A7DA-5235581D0936}" type="presParOf" srcId="{88554A63-4564-4224-9BB2-B0D1805A4A6A}" destId="{1BF093DB-6A5E-4A87-B94F-921AB3343091}" srcOrd="0" destOrd="0" presId="urn:microsoft.com/office/officeart/2005/8/layout/bList2"/>
    <dgm:cxn modelId="{F0D70759-D545-40E8-AFBF-A9A3B355DC67}" type="presParOf" srcId="{88554A63-4564-4224-9BB2-B0D1805A4A6A}" destId="{AE7C0042-C19C-49F8-9B8F-A9543ECD58E7}" srcOrd="1" destOrd="0" presId="urn:microsoft.com/office/officeart/2005/8/layout/bList2"/>
    <dgm:cxn modelId="{F7A24EA9-B53D-4B8C-A469-4CE31601E7D1}" type="presParOf" srcId="{88554A63-4564-4224-9BB2-B0D1805A4A6A}" destId="{5BC0AF20-3BA2-4AC0-818D-C8CE64660DCC}" srcOrd="2" destOrd="0" presId="urn:microsoft.com/office/officeart/2005/8/layout/bList2"/>
    <dgm:cxn modelId="{CD0D9587-94EE-4BA6-BE12-0D53FDE33564}" type="presParOf" srcId="{88554A63-4564-4224-9BB2-B0D1805A4A6A}" destId="{F4761E9C-7F9F-4100-84D2-5D6BA96F8420}" srcOrd="3" destOrd="0" presId="urn:microsoft.com/office/officeart/2005/8/layout/bList2"/>
    <dgm:cxn modelId="{31D263C3-AC6D-4F8D-9E9E-A8F8605CAADE}" type="presParOf" srcId="{D29C626F-6B29-46F9-8165-89CFF9186CC3}" destId="{43C8F229-D22A-470C-A3A3-7FDB142E8C10}" srcOrd="1" destOrd="0" presId="urn:microsoft.com/office/officeart/2005/8/layout/bList2"/>
    <dgm:cxn modelId="{F403DCA2-9278-4E87-B53D-5F851CD41077}" type="presParOf" srcId="{D29C626F-6B29-46F9-8165-89CFF9186CC3}" destId="{9BD7283C-6DEA-41D6-B26C-F858996C71E0}" srcOrd="2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不使用丹麥機時，使用安全裝置能避免運轉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麵團表面稍有油脂感就要撒手粉</a:t>
          </a:r>
          <a:r>
            <a:rPr lang="en-US" altLang="en-US" sz="2000" dirty="0"/>
            <a:t>,</a:t>
          </a:r>
          <a:r>
            <a:rPr lang="zh-TW" altLang="en-US" sz="2000" dirty="0"/>
            <a:t>若麵團捲入轉軸會很難清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92DC4550-E0FA-494A-BF20-5EB9305DF9B5}">
      <dgm:prSet custT="1"/>
      <dgm:spPr/>
      <dgm:t>
        <a:bodyPr/>
        <a:lstStyle/>
        <a:p>
          <a:endParaRPr lang="zh-TW" altLang="en-US" sz="2000" dirty="0"/>
        </a:p>
      </dgm:t>
    </dgm:pt>
    <dgm:pt modelId="{9B2DE5FB-A01A-4DF0-9C99-C5D421C465C9}" type="par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4D8EA263-4DEB-4107-B4A6-2193617D9E1A}" type="sibTrans" cxnId="{A998127B-0750-4D91-B2C7-58BA691645EC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38296" custScaleY="37784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38565" custScaleY="32977" custLinFactNeighborX="129" custLinFactNeighborY="-99965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9103" custLinFactNeighborX="-77894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6DF8214-C7AA-4647-B561-BE908CEF98C5}" type="presOf" srcId="{6CACDA2F-6FD4-42FD-A083-C1A518421EBC}" destId="{654B503B-BFB3-4B35-A623-86834EEFF9C9}" srcOrd="1" destOrd="0" presId="urn:microsoft.com/office/officeart/2005/8/layout/bList2"/>
    <dgm:cxn modelId="{129A2C1C-9164-4A33-8E43-F513421B84F6}" type="presOf" srcId="{39241B05-1E4A-4EB5-B17C-2463A1BAE964}" destId="{D29C626F-6B29-46F9-8165-89CFF9186CC3}" srcOrd="0" destOrd="0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A998127B-0750-4D91-B2C7-58BA691645EC}" srcId="{6CACDA2F-6FD4-42FD-A083-C1A518421EBC}" destId="{92DC4550-E0FA-494A-BF20-5EB9305DF9B5}" srcOrd="2" destOrd="0" parTransId="{9B2DE5FB-A01A-4DF0-9C99-C5D421C465C9}" sibTransId="{4D8EA263-4DEB-4107-B4A6-2193617D9E1A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AE71F3A0-3823-45C9-A876-3D1179FF5A2A}" srcId="{6CACDA2F-6FD4-42FD-A083-C1A518421EBC}" destId="{83FDAF36-1A3D-4E03-A3A4-3D449B290FCA}" srcOrd="3" destOrd="0" parTransId="{36856D7D-4368-4D2F-9A88-25E7261AE08D}" sibTransId="{F537DD90-C7F6-4FA1-ADB6-7A84571A237C}"/>
    <dgm:cxn modelId="{4C029EAB-CEFD-480C-ADE7-6D3142A99BA8}" type="presOf" srcId="{6CACDA2F-6FD4-42FD-A083-C1A518421EBC}" destId="{2583DC2E-381F-47D2-AF1E-45E5A29F7819}" srcOrd="0" destOrd="0" presId="urn:microsoft.com/office/officeart/2005/8/layout/bList2"/>
    <dgm:cxn modelId="{DB8E47BD-ED98-43BA-9CD1-55EB93BE16F6}" type="presOf" srcId="{55DB3B02-B2A9-4013-82DE-FB0A68DCEA17}" destId="{F4CB2DF5-84A3-42C9-9DF7-84FA1160E051}" srcOrd="0" destOrd="0" presId="urn:microsoft.com/office/officeart/2005/8/layout/bList2"/>
    <dgm:cxn modelId="{8E62CCD3-BCF6-4B58-B7A5-6319D6A45DC7}" type="presOf" srcId="{83FDAF36-1A3D-4E03-A3A4-3D449B290FCA}" destId="{F4CB2DF5-84A3-42C9-9DF7-84FA1160E051}" srcOrd="0" destOrd="3" presId="urn:microsoft.com/office/officeart/2005/8/layout/bList2"/>
    <dgm:cxn modelId="{F53B09D8-FB69-4FE2-8CB1-4692A347F356}" type="presOf" srcId="{92DC4550-E0FA-494A-BF20-5EB9305DF9B5}" destId="{F4CB2DF5-84A3-42C9-9DF7-84FA1160E051}" srcOrd="0" destOrd="2" presId="urn:microsoft.com/office/officeart/2005/8/layout/bList2"/>
    <dgm:cxn modelId="{EA68E6D8-50BD-4334-9B81-987E3FAB4343}" type="presOf" srcId="{0443049C-F310-4475-881D-F7031BE48A17}" destId="{F4CB2DF5-84A3-42C9-9DF7-84FA1160E051}" srcOrd="0" destOrd="4" presId="urn:microsoft.com/office/officeart/2005/8/layout/bList2"/>
    <dgm:cxn modelId="{7E953ADA-69C5-4AD2-B258-C0CE0BF14718}" type="presOf" srcId="{5A8096EF-CE50-4B2C-A1AA-B6C9D5983F0D}" destId="{F4CB2DF5-84A3-42C9-9DF7-84FA1160E051}" srcOrd="0" destOrd="1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780498A8-26E3-446F-A64E-4DD456E129ED}" type="presParOf" srcId="{D29C626F-6B29-46F9-8165-89CFF9186CC3}" destId="{9BD7283C-6DEA-41D6-B26C-F858996C71E0}" srcOrd="0" destOrd="0" presId="urn:microsoft.com/office/officeart/2005/8/layout/bList2"/>
    <dgm:cxn modelId="{52985F74-AC09-4F9D-BF64-F0B37198BE78}" type="presParOf" srcId="{9BD7283C-6DEA-41D6-B26C-F858996C71E0}" destId="{F4CB2DF5-84A3-42C9-9DF7-84FA1160E051}" srcOrd="0" destOrd="0" presId="urn:microsoft.com/office/officeart/2005/8/layout/bList2"/>
    <dgm:cxn modelId="{4E62130A-F0B9-48D1-85FF-F770C80472E5}" type="presParOf" srcId="{9BD7283C-6DEA-41D6-B26C-F858996C71E0}" destId="{2583DC2E-381F-47D2-AF1E-45E5A29F7819}" srcOrd="1" destOrd="0" presId="urn:microsoft.com/office/officeart/2005/8/layout/bList2"/>
    <dgm:cxn modelId="{A90E01E5-E393-4F6E-A25C-FA997655B0E6}" type="presParOf" srcId="{9BD7283C-6DEA-41D6-B26C-F858996C71E0}" destId="{654B503B-BFB3-4B35-A623-86834EEFF9C9}" srcOrd="2" destOrd="0" presId="urn:microsoft.com/office/officeart/2005/8/layout/bList2"/>
    <dgm:cxn modelId="{EAA7D499-291E-40F7-B8A9-22F9B437CC7D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102C937-77D5-410C-AAEE-D6692200F472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05BB157C-B0AB-4E99-A261-5FAD28BE48D4}">
      <dgm:prSet custT="1"/>
      <dgm:spPr/>
      <dgm:t>
        <a:bodyPr/>
        <a:lstStyle/>
        <a:p>
          <a:r>
            <a:rPr lang="en-US" altLang="en-US" sz="2400" dirty="0"/>
            <a:t>1. </a:t>
          </a:r>
          <a:r>
            <a:rPr lang="zh-TW" altLang="en-US" sz="2400" dirty="0"/>
            <a:t>麵團桿成寬度約 </a:t>
          </a:r>
          <a:r>
            <a:rPr lang="en-US" altLang="en-US" sz="2400" dirty="0"/>
            <a:t>27 </a:t>
          </a:r>
          <a:r>
            <a:rPr lang="zh-TW" altLang="en-US" sz="2400" dirty="0"/>
            <a:t>公分</a:t>
          </a:r>
          <a:r>
            <a:rPr lang="en-US" altLang="en-US" sz="2400" dirty="0"/>
            <a:t>,</a:t>
          </a:r>
          <a:r>
            <a:rPr lang="zh-TW" altLang="en-US" sz="2400" dirty="0"/>
            <a:t>因桿的過程還會縮。</a:t>
          </a:r>
        </a:p>
      </dgm:t>
    </dgm:pt>
    <dgm:pt modelId="{98F8B368-690B-4282-9062-182B7ABB6771}" type="par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53B38E60-BE1A-40DD-A762-DC015C87E221}" type="sib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32F4CF32-369D-4C0D-B707-C78D8E308A24}">
      <dgm:prSet custT="1"/>
      <dgm:spPr/>
      <dgm:t>
        <a:bodyPr/>
        <a:lstStyle/>
        <a:p>
          <a:r>
            <a:rPr lang="en-US" altLang="zh-TW" sz="2000" dirty="0"/>
            <a:t>2.</a:t>
          </a:r>
          <a:r>
            <a:rPr lang="zh-TW" altLang="en-US" sz="2000" dirty="0"/>
            <a:t>麵團</a:t>
          </a:r>
          <a:r>
            <a:rPr lang="zh-TW" altLang="zh-TW" sz="2000" dirty="0"/>
            <a:t>接合朝下</a:t>
          </a:r>
          <a:r>
            <a:rPr lang="en-US" altLang="zh-TW" sz="2000" dirty="0"/>
            <a:t>,</a:t>
          </a:r>
          <a:r>
            <a:rPr lang="zh-TW" altLang="zh-TW" sz="2000" dirty="0"/>
            <a:t>開口朝機器運作方向</a:t>
          </a:r>
          <a:r>
            <a:rPr lang="zh-TW" altLang="en-US" sz="2000" dirty="0"/>
            <a:t>，</a:t>
          </a:r>
          <a:endParaRPr lang="zh-TW" altLang="zh-TW" sz="2000" dirty="0"/>
        </a:p>
        <a:p>
          <a:r>
            <a:rPr lang="zh-TW" altLang="en-US" sz="2000" dirty="0"/>
            <a:t>調整厚度</a:t>
          </a:r>
          <a:r>
            <a:rPr lang="en-US" altLang="zh-TW" sz="2000" dirty="0"/>
            <a:t>14-&gt;8 </a:t>
          </a:r>
          <a:r>
            <a:rPr lang="zh-TW" altLang="en-US" sz="2000" dirty="0"/>
            <a:t>，</a:t>
          </a:r>
          <a:r>
            <a:rPr lang="zh-TW" altLang="zh-TW" sz="2000" dirty="0"/>
            <a:t>翻面轉向</a:t>
          </a:r>
          <a:r>
            <a:rPr lang="zh-TW" altLang="en-US" sz="2000" dirty="0"/>
            <a:t>反覆輾壓，</a:t>
          </a:r>
          <a:endParaRPr lang="en-US" altLang="zh-TW" sz="2000" dirty="0"/>
        </a:p>
        <a:p>
          <a:r>
            <a:rPr lang="zh-TW" altLang="en-US" sz="2000" dirty="0"/>
            <a:t>重複</a:t>
          </a:r>
          <a:r>
            <a:rPr lang="zh-TW" altLang="zh-TW" sz="2000" dirty="0"/>
            <a:t>灑手粉</a:t>
          </a:r>
          <a:r>
            <a:rPr lang="zh-TW" altLang="en-US" sz="2000" dirty="0"/>
            <a:t>輾壓，厚度漸次到</a:t>
          </a:r>
          <a:r>
            <a:rPr lang="en-US" altLang="zh-TW" sz="2000" dirty="0"/>
            <a:t>4.5</a:t>
          </a:r>
          <a:endParaRPr lang="zh-TW" altLang="zh-TW" sz="2000" dirty="0"/>
        </a:p>
        <a:p>
          <a:r>
            <a:rPr lang="zh-TW" altLang="en-US" sz="2000" dirty="0"/>
            <a:t>輾壓至麵糰大小約</a:t>
          </a:r>
          <a:r>
            <a:rPr lang="zh-TW" altLang="zh-TW" sz="2000" dirty="0"/>
            <a:t>寬 </a:t>
          </a:r>
          <a:r>
            <a:rPr lang="en-US" altLang="zh-TW" sz="2000" dirty="0"/>
            <a:t>25 </a:t>
          </a:r>
          <a:r>
            <a:rPr lang="zh-TW" altLang="zh-TW" sz="2000" dirty="0"/>
            <a:t>公分*長 </a:t>
          </a:r>
          <a:r>
            <a:rPr lang="en-US" altLang="zh-TW" sz="2000" dirty="0"/>
            <a:t>57 </a:t>
          </a:r>
          <a:r>
            <a:rPr lang="zh-TW" altLang="zh-TW" sz="2000" dirty="0"/>
            <a:t>公分</a:t>
          </a:r>
          <a:r>
            <a:rPr lang="zh-TW" altLang="en-US" sz="2000" dirty="0"/>
            <a:t>。</a:t>
          </a:r>
        </a:p>
      </dgm:t>
    </dgm:pt>
    <dgm:pt modelId="{23A7DFD9-9812-431F-A4F0-7F74F6352BC6}" type="par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90C55C99-B2B8-42C2-88BE-01AA5430E977}" type="sib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54F5995A-3377-442D-B4E7-EB765A4C9F0D}" type="pres">
      <dgm:prSet presAssocID="{A102C937-77D5-410C-AAEE-D6692200F472}" presName="outerComposite" presStyleCnt="0">
        <dgm:presLayoutVars>
          <dgm:chMax val="5"/>
          <dgm:dir/>
          <dgm:resizeHandles val="exact"/>
        </dgm:presLayoutVars>
      </dgm:prSet>
      <dgm:spPr/>
    </dgm:pt>
    <dgm:pt modelId="{EBBA63D8-8D48-4007-A98D-F46DB6355DD2}" type="pres">
      <dgm:prSet presAssocID="{A102C937-77D5-410C-AAEE-D6692200F472}" presName="dummyMaxCanvas" presStyleCnt="0">
        <dgm:presLayoutVars/>
      </dgm:prSet>
      <dgm:spPr/>
    </dgm:pt>
    <dgm:pt modelId="{4C8CA374-8670-4535-97C8-0C5D357558EF}" type="pres">
      <dgm:prSet presAssocID="{A102C937-77D5-410C-AAEE-D6692200F472}" presName="TwoNodes_1" presStyleLbl="node1" presStyleIdx="0" presStyleCnt="2" custScaleY="43740" custLinFactNeighborX="7799" custLinFactNeighborY="6476">
        <dgm:presLayoutVars>
          <dgm:bulletEnabled val="1"/>
        </dgm:presLayoutVars>
      </dgm:prSet>
      <dgm:spPr/>
    </dgm:pt>
    <dgm:pt modelId="{4F98933A-471A-4F6C-85DF-F3A5A12D3627}" type="pres">
      <dgm:prSet presAssocID="{A102C937-77D5-410C-AAEE-D6692200F472}" presName="TwoNodes_2" presStyleLbl="node1" presStyleIdx="1" presStyleCnt="2" custScaleX="109066" custScaleY="84021" custLinFactNeighborX="-3342" custLinFactNeighborY="-18613">
        <dgm:presLayoutVars>
          <dgm:bulletEnabled val="1"/>
        </dgm:presLayoutVars>
      </dgm:prSet>
      <dgm:spPr/>
    </dgm:pt>
    <dgm:pt modelId="{A7ACC61F-48C3-4990-8AD6-812FAB2B2CB5}" type="pres">
      <dgm:prSet presAssocID="{A102C937-77D5-410C-AAEE-D6692200F472}" presName="TwoConn_1-2" presStyleLbl="fgAccFollowNode1" presStyleIdx="0" presStyleCnt="1" custLinFactNeighborX="22858" custLinFactNeighborY="-18883">
        <dgm:presLayoutVars>
          <dgm:bulletEnabled val="1"/>
        </dgm:presLayoutVars>
      </dgm:prSet>
      <dgm:spPr/>
    </dgm:pt>
    <dgm:pt modelId="{BFE6EFAD-4737-4B20-B591-BC6E8B2985CD}" type="pres">
      <dgm:prSet presAssocID="{A102C937-77D5-410C-AAEE-D6692200F472}" presName="TwoNodes_1_text" presStyleLbl="node1" presStyleIdx="1" presStyleCnt="2">
        <dgm:presLayoutVars>
          <dgm:bulletEnabled val="1"/>
        </dgm:presLayoutVars>
      </dgm:prSet>
      <dgm:spPr/>
    </dgm:pt>
    <dgm:pt modelId="{8B76A4B3-80B6-4350-8F46-56355FFFE57D}" type="pres">
      <dgm:prSet presAssocID="{A102C937-77D5-410C-AAEE-D6692200F47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5638CE01-4FA7-496C-99D6-66341D7D773B}" type="presOf" srcId="{05BB157C-B0AB-4E99-A261-5FAD28BE48D4}" destId="{4C8CA374-8670-4535-97C8-0C5D357558EF}" srcOrd="0" destOrd="0" presId="urn:microsoft.com/office/officeart/2005/8/layout/vProcess5"/>
    <dgm:cxn modelId="{33510364-10F2-4417-98C5-463A63C937FC}" srcId="{A102C937-77D5-410C-AAEE-D6692200F472}" destId="{05BB157C-B0AB-4E99-A261-5FAD28BE48D4}" srcOrd="0" destOrd="0" parTransId="{98F8B368-690B-4282-9062-182B7ABB6771}" sibTransId="{53B38E60-BE1A-40DD-A762-DC015C87E221}"/>
    <dgm:cxn modelId="{A8160476-1D2D-481C-B4EB-8846C4BBC34E}" type="presOf" srcId="{32F4CF32-369D-4C0D-B707-C78D8E308A24}" destId="{8B76A4B3-80B6-4350-8F46-56355FFFE57D}" srcOrd="1" destOrd="0" presId="urn:microsoft.com/office/officeart/2005/8/layout/vProcess5"/>
    <dgm:cxn modelId="{FC32579A-5196-45B9-B7F7-0947A07409D2}" srcId="{A102C937-77D5-410C-AAEE-D6692200F472}" destId="{32F4CF32-369D-4C0D-B707-C78D8E308A24}" srcOrd="1" destOrd="0" parTransId="{23A7DFD9-9812-431F-A4F0-7F74F6352BC6}" sibTransId="{90C55C99-B2B8-42C2-88BE-01AA5430E977}"/>
    <dgm:cxn modelId="{6FB6EC9F-9531-4ADF-993F-34E586C0B281}" type="presOf" srcId="{53B38E60-BE1A-40DD-A762-DC015C87E221}" destId="{A7ACC61F-48C3-4990-8AD6-812FAB2B2CB5}" srcOrd="0" destOrd="0" presId="urn:microsoft.com/office/officeart/2005/8/layout/vProcess5"/>
    <dgm:cxn modelId="{34E974AC-4589-454B-A367-4ADE8B36C9E9}" type="presOf" srcId="{A102C937-77D5-410C-AAEE-D6692200F472}" destId="{54F5995A-3377-442D-B4E7-EB765A4C9F0D}" srcOrd="0" destOrd="0" presId="urn:microsoft.com/office/officeart/2005/8/layout/vProcess5"/>
    <dgm:cxn modelId="{39B5FCEF-DA2F-42EA-97F3-E19A476BC891}" type="presOf" srcId="{32F4CF32-369D-4C0D-B707-C78D8E308A24}" destId="{4F98933A-471A-4F6C-85DF-F3A5A12D3627}" srcOrd="0" destOrd="0" presId="urn:microsoft.com/office/officeart/2005/8/layout/vProcess5"/>
    <dgm:cxn modelId="{18133DF4-4D46-4736-BD5E-111FC5A0436A}" type="presOf" srcId="{05BB157C-B0AB-4E99-A261-5FAD28BE48D4}" destId="{BFE6EFAD-4737-4B20-B591-BC6E8B2985CD}" srcOrd="1" destOrd="0" presId="urn:microsoft.com/office/officeart/2005/8/layout/vProcess5"/>
    <dgm:cxn modelId="{0614E0CB-5B82-4D5E-9EEE-D35CFECC2B3E}" type="presParOf" srcId="{54F5995A-3377-442D-B4E7-EB765A4C9F0D}" destId="{EBBA63D8-8D48-4007-A98D-F46DB6355DD2}" srcOrd="0" destOrd="0" presId="urn:microsoft.com/office/officeart/2005/8/layout/vProcess5"/>
    <dgm:cxn modelId="{17F4DA46-5EBD-4290-83D9-9C99AA7576AE}" type="presParOf" srcId="{54F5995A-3377-442D-B4E7-EB765A4C9F0D}" destId="{4C8CA374-8670-4535-97C8-0C5D357558EF}" srcOrd="1" destOrd="0" presId="urn:microsoft.com/office/officeart/2005/8/layout/vProcess5"/>
    <dgm:cxn modelId="{6680B9F9-8AB1-496B-ACE8-E9425D2FD37A}" type="presParOf" srcId="{54F5995A-3377-442D-B4E7-EB765A4C9F0D}" destId="{4F98933A-471A-4F6C-85DF-F3A5A12D3627}" srcOrd="2" destOrd="0" presId="urn:microsoft.com/office/officeart/2005/8/layout/vProcess5"/>
    <dgm:cxn modelId="{4D85BE7B-767E-40A9-96D1-D27D9FECACBA}" type="presParOf" srcId="{54F5995A-3377-442D-B4E7-EB765A4C9F0D}" destId="{A7ACC61F-48C3-4990-8AD6-812FAB2B2CB5}" srcOrd="3" destOrd="0" presId="urn:microsoft.com/office/officeart/2005/8/layout/vProcess5"/>
    <dgm:cxn modelId="{DC94AB0C-51C6-4D74-96FD-D4115DE72146}" type="presParOf" srcId="{54F5995A-3377-442D-B4E7-EB765A4C9F0D}" destId="{BFE6EFAD-4737-4B20-B591-BC6E8B2985CD}" srcOrd="4" destOrd="0" presId="urn:microsoft.com/office/officeart/2005/8/layout/vProcess5"/>
    <dgm:cxn modelId="{5B272C27-3A0F-4FFF-8CBD-EC8DB2F704E1}" type="presParOf" srcId="{54F5995A-3377-442D-B4E7-EB765A4C9F0D}" destId="{8B76A4B3-80B6-4350-8F46-56355FFFE57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製作前準備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AB89B96A-0B4E-4E69-851B-586175ED4C1A}">
      <dgm:prSet phldrT="[文字]" custT="1"/>
      <dgm:spPr/>
      <dgm:t>
        <a:bodyPr/>
        <a:lstStyle/>
        <a:p>
          <a:r>
            <a:rPr lang="zh-TW" altLang="en-US" sz="2400" dirty="0"/>
            <a:t>切片、烤焙</a:t>
          </a:r>
        </a:p>
      </dgm:t>
    </dgm:pt>
    <dgm:pt modelId="{0967C526-D2E3-481F-A914-5A0C702BD29F}" type="par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32E04BB5-5B16-4B7C-A9B0-0AB8437D6993}" type="sib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800" dirty="0"/>
            <a:t>衛生清潔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9C42433-D655-4FC9-AA7F-D1A457953964}">
      <dgm:prSet custT="1"/>
      <dgm:spPr/>
      <dgm:t>
        <a:bodyPr/>
        <a:lstStyle/>
        <a:p>
          <a:r>
            <a:rPr lang="zh-TW" altLang="en-US" sz="2400" dirty="0"/>
            <a:t>器具</a:t>
          </a:r>
          <a:r>
            <a:rPr lang="en-US" altLang="zh-TW" sz="2400" dirty="0"/>
            <a:t>:</a:t>
          </a:r>
          <a:r>
            <a:rPr lang="zh-TW" altLang="en-US" sz="2400" dirty="0"/>
            <a:t>鐵尺、切麵刀或菜刀、烤盤、計時器</a:t>
          </a:r>
        </a:p>
      </dgm:t>
    </dgm:pt>
    <dgm:pt modelId="{D55DF47C-ACE7-4392-B728-E6A737FB7062}" type="par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CE2568BB-EA5F-4F54-ABFB-A33360EE9F17}" type="sib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400" dirty="0"/>
            <a:t>器具先清潔擦乾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E5290AB-2DEA-45E0-A493-4D3A9563D6A6}">
      <dgm:prSet custT="1"/>
      <dgm:spPr/>
      <dgm:t>
        <a:bodyPr/>
        <a:lstStyle/>
        <a:p>
          <a:endParaRPr lang="zh-TW" altLang="en-US" sz="2400" dirty="0"/>
        </a:p>
      </dgm:t>
    </dgm:pt>
    <dgm:pt modelId="{774682B1-8F13-4FF0-8081-89A241361B30}" type="par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DF672613-DCC1-4CEC-AABC-6E86358B12EE}" type="sib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66CE17FA-9C02-4910-9352-33C809DFA8FE}">
      <dgm:prSet/>
      <dgm:spPr/>
      <dgm:t>
        <a:bodyPr/>
        <a:lstStyle/>
        <a:p>
          <a:endParaRPr lang="zh-TW" altLang="en-US" sz="1000" dirty="0"/>
        </a:p>
      </dgm:t>
    </dgm:pt>
    <dgm:pt modelId="{06467105-C0F0-4F6D-9EE6-B7DB5350C25C}" type="par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1BF456CC-BB12-44B6-A8C3-6F59B62E8CF9}" type="sib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9AFEA89F-B4B3-41D4-B107-72088170E791}">
      <dgm:prSet custT="1"/>
      <dgm:spPr/>
      <dgm:t>
        <a:bodyPr/>
        <a:lstStyle/>
        <a:p>
          <a:r>
            <a:rPr lang="zh-TW" altLang="en-US" sz="2400" dirty="0"/>
            <a:t>製作前使用肥皂洗手並擦乾</a:t>
          </a:r>
        </a:p>
      </dgm:t>
    </dgm:pt>
    <dgm:pt modelId="{1DEC160D-7575-4B62-BBE1-30E8FE38AFE3}" type="parTrans" cxnId="{3C3B7190-ADFE-496B-85A1-884929A0E328}">
      <dgm:prSet/>
      <dgm:spPr/>
      <dgm:t>
        <a:bodyPr/>
        <a:lstStyle/>
        <a:p>
          <a:endParaRPr lang="zh-TW" altLang="en-US"/>
        </a:p>
      </dgm:t>
    </dgm:pt>
    <dgm:pt modelId="{43D5DC3B-09F6-4AEC-B0B4-A084FF6CDE7F}" type="sibTrans" cxnId="{3C3B7190-ADFE-496B-85A1-884929A0E328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88554A63-4564-4224-9BB2-B0D1805A4A6A}" type="pres">
      <dgm:prSet presAssocID="{AB89B96A-0B4E-4E69-851B-586175ED4C1A}" presName="compNode" presStyleCnt="0"/>
      <dgm:spPr/>
    </dgm:pt>
    <dgm:pt modelId="{1BF093DB-6A5E-4A87-B94F-921AB3343091}" type="pres">
      <dgm:prSet presAssocID="{AB89B96A-0B4E-4E69-851B-586175ED4C1A}" presName="childRect" presStyleLbl="bgAcc1" presStyleIdx="0" presStyleCnt="2" custScaleX="139664" custScaleY="116803">
        <dgm:presLayoutVars>
          <dgm:bulletEnabled val="1"/>
        </dgm:presLayoutVars>
      </dgm:prSet>
      <dgm:spPr/>
    </dgm:pt>
    <dgm:pt modelId="{AE7C0042-C19C-49F8-9B8F-A9543ECD58E7}" type="pres">
      <dgm:prSet presAssocID="{AB89B96A-0B4E-4E69-851B-586175ED4C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BC0AF20-3BA2-4AC0-818D-C8CE64660DCC}" type="pres">
      <dgm:prSet presAssocID="{AB89B96A-0B4E-4E69-851B-586175ED4C1A}" presName="parentRect" presStyleLbl="alignNode1" presStyleIdx="0" presStyleCnt="2" custScaleX="139439" custScaleY="83379" custLinFactNeighborX="576" custLinFactNeighborY="-4369"/>
      <dgm:spPr/>
    </dgm:pt>
    <dgm:pt modelId="{F4761E9C-7F9F-4100-84D2-5D6BA96F8420}" type="pres">
      <dgm:prSet presAssocID="{AB89B96A-0B4E-4E69-851B-586175ED4C1A}" presName="adorn" presStyleLbl="fgAccFollowNode1" presStyleIdx="0" presStyleCnt="2" custLinFactNeighborX="76935" custLinFactNeighborY="-1001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3C8F229-D22A-470C-A3A3-7FDB142E8C10}" type="pres">
      <dgm:prSet presAssocID="{32E04BB5-5B16-4B7C-A9B0-0AB8437D6993}" presName="sibTrans" presStyleLbl="sibTrans2D1" presStyleIdx="0" presStyleCnt="0"/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1" presStyleCnt="2" custScaleX="142638" custScaleY="143593" custLinFactNeighborX="2680" custLinFactNeighborY="-3911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1" presStyleCnt="2" custScaleX="140650" custScaleY="82106" custLinFactNeighborX="2097" custLinFactNeighborY="-8406"/>
      <dgm:spPr/>
    </dgm:pt>
    <dgm:pt modelId="{BC71FCA7-D8EC-4B70-A17E-581C9CBF0BB8}" type="pres">
      <dgm:prSet presAssocID="{6CACDA2F-6FD4-42FD-A083-C1A518421EBC}" presName="adorn" presStyleLbl="fgAccFollowNode1" presStyleIdx="1" presStyleCnt="2" custAng="0" custLinFactNeighborX="73830" custLinFactNeighborY="1348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F1ED2B02-038D-485E-9B28-852C3F51241A}" type="presOf" srcId="{66CE17FA-9C02-4910-9352-33C809DFA8FE}" destId="{F4CB2DF5-84A3-42C9-9DF7-84FA1160E051}" srcOrd="0" destOrd="2" presId="urn:microsoft.com/office/officeart/2005/8/layout/bList2"/>
    <dgm:cxn modelId="{8DA28306-0E33-42E5-AE1C-1F6F07C70847}" type="presOf" srcId="{DE5290AB-2DEA-45E0-A493-4D3A9563D6A6}" destId="{1BF093DB-6A5E-4A87-B94F-921AB3343091}" srcOrd="0" destOrd="1" presId="urn:microsoft.com/office/officeart/2005/8/layout/bList2"/>
    <dgm:cxn modelId="{55487F08-93EA-4F3E-B992-E64CED803100}" srcId="{AB89B96A-0B4E-4E69-851B-586175ED4C1A}" destId="{89C42433-D655-4FC9-AA7F-D1A457953964}" srcOrd="0" destOrd="0" parTransId="{D55DF47C-ACE7-4392-B728-E6A737FB7062}" sibTransId="{CE2568BB-EA5F-4F54-ABFB-A33360EE9F17}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107FD92A-9BBA-4823-82B5-D6D78AA50121}" srcId="{6CACDA2F-6FD4-42FD-A083-C1A518421EBC}" destId="{66CE17FA-9C02-4910-9352-33C809DFA8FE}" srcOrd="2" destOrd="0" parTransId="{06467105-C0F0-4F6D-9EE6-B7DB5350C25C}" sibTransId="{1BF456CC-BB12-44B6-A8C3-6F59B62E8CF9}"/>
    <dgm:cxn modelId="{AC47DA36-83E0-43CD-A150-DD868D73599C}" type="presOf" srcId="{9AFEA89F-B4B3-41D4-B107-72088170E791}" destId="{F4CB2DF5-84A3-42C9-9DF7-84FA1160E051}" srcOrd="0" destOrd="1" presId="urn:microsoft.com/office/officeart/2005/8/layout/bList2"/>
    <dgm:cxn modelId="{DD9C1567-5BB3-45B1-9550-E67EB93170FF}" srcId="{39241B05-1E4A-4EB5-B17C-2463A1BAE964}" destId="{6CACDA2F-6FD4-42FD-A083-C1A518421EBC}" srcOrd="1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40C0D781-C850-4E99-8D2B-1BFD1C5CA4C4}" type="presOf" srcId="{32E04BB5-5B16-4B7C-A9B0-0AB8437D6993}" destId="{43C8F229-D22A-470C-A3A3-7FDB142E8C10}" srcOrd="0" destOrd="0" presId="urn:microsoft.com/office/officeart/2005/8/layout/bList2"/>
    <dgm:cxn modelId="{2660868A-6D76-4AD8-BBD2-9E7A207C0A62}" srcId="{AB89B96A-0B4E-4E69-851B-586175ED4C1A}" destId="{DE5290AB-2DEA-45E0-A493-4D3A9563D6A6}" srcOrd="1" destOrd="0" parTransId="{774682B1-8F13-4FF0-8081-89A241361B30}" sibTransId="{DF672613-DCC1-4CEC-AABC-6E86358B12EE}"/>
    <dgm:cxn modelId="{3C3B7190-ADFE-496B-85A1-884929A0E328}" srcId="{6CACDA2F-6FD4-42FD-A083-C1A518421EBC}" destId="{9AFEA89F-B4B3-41D4-B107-72088170E791}" srcOrd="1" destOrd="0" parTransId="{1DEC160D-7575-4B62-BBE1-30E8FE38AFE3}" sibTransId="{43D5DC3B-09F6-4AEC-B0B4-A084FF6CDE7F}"/>
    <dgm:cxn modelId="{04594AAB-06A9-4B33-AFCF-B0396C558A19}" type="presOf" srcId="{89C42433-D655-4FC9-AA7F-D1A457953964}" destId="{1BF093DB-6A5E-4A87-B94F-921AB3343091}" srcOrd="0" destOrd="0" presId="urn:microsoft.com/office/officeart/2005/8/layout/bList2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CA60F0CB-E4D9-450B-B121-FEA9556E02F3}" type="presOf" srcId="{AB89B96A-0B4E-4E69-851B-586175ED4C1A}" destId="{AE7C0042-C19C-49F8-9B8F-A9543ECD58E7}" srcOrd="0" destOrd="0" presId="urn:microsoft.com/office/officeart/2005/8/layout/bList2"/>
    <dgm:cxn modelId="{9D2BD3CE-20B9-4B88-AD9A-633ADEEAA163}" type="presOf" srcId="{AB89B96A-0B4E-4E69-851B-586175ED4C1A}" destId="{5BC0AF20-3BA2-4AC0-818D-C8CE64660DCC}" srcOrd="1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123C9FD4-C26F-4ECA-AC86-765FB2B6F744}" srcId="{39241B05-1E4A-4EB5-B17C-2463A1BAE964}" destId="{AB89B96A-0B4E-4E69-851B-586175ED4C1A}" srcOrd="0" destOrd="0" parTransId="{0967C526-D2E3-481F-A914-5A0C702BD29F}" sibTransId="{32E04BB5-5B16-4B7C-A9B0-0AB8437D6993}"/>
    <dgm:cxn modelId="{79FC6082-FB78-427C-A8F3-98359E3036BA}" type="presParOf" srcId="{D29C626F-6B29-46F9-8165-89CFF9186CC3}" destId="{88554A63-4564-4224-9BB2-B0D1805A4A6A}" srcOrd="0" destOrd="0" presId="urn:microsoft.com/office/officeart/2005/8/layout/bList2"/>
    <dgm:cxn modelId="{4761D347-9019-476F-A7DA-5235581D0936}" type="presParOf" srcId="{88554A63-4564-4224-9BB2-B0D1805A4A6A}" destId="{1BF093DB-6A5E-4A87-B94F-921AB3343091}" srcOrd="0" destOrd="0" presId="urn:microsoft.com/office/officeart/2005/8/layout/bList2"/>
    <dgm:cxn modelId="{F0D70759-D545-40E8-AFBF-A9A3B355DC67}" type="presParOf" srcId="{88554A63-4564-4224-9BB2-B0D1805A4A6A}" destId="{AE7C0042-C19C-49F8-9B8F-A9543ECD58E7}" srcOrd="1" destOrd="0" presId="urn:microsoft.com/office/officeart/2005/8/layout/bList2"/>
    <dgm:cxn modelId="{F7A24EA9-B53D-4B8C-A469-4CE31601E7D1}" type="presParOf" srcId="{88554A63-4564-4224-9BB2-B0D1805A4A6A}" destId="{5BC0AF20-3BA2-4AC0-818D-C8CE64660DCC}" srcOrd="2" destOrd="0" presId="urn:microsoft.com/office/officeart/2005/8/layout/bList2"/>
    <dgm:cxn modelId="{CD0D9587-94EE-4BA6-BE12-0D53FDE33564}" type="presParOf" srcId="{88554A63-4564-4224-9BB2-B0D1805A4A6A}" destId="{F4761E9C-7F9F-4100-84D2-5D6BA96F8420}" srcOrd="3" destOrd="0" presId="urn:microsoft.com/office/officeart/2005/8/layout/bList2"/>
    <dgm:cxn modelId="{31D263C3-AC6D-4F8D-9E9E-A8F8605CAADE}" type="presParOf" srcId="{D29C626F-6B29-46F9-8165-89CFF9186CC3}" destId="{43C8F229-D22A-470C-A3A3-7FDB142E8C10}" srcOrd="1" destOrd="0" presId="urn:microsoft.com/office/officeart/2005/8/layout/bList2"/>
    <dgm:cxn modelId="{F403DCA2-9278-4E87-B53D-5F851CD41077}" type="presParOf" srcId="{D29C626F-6B29-46F9-8165-89CFF9186CC3}" destId="{9BD7283C-6DEA-41D6-B26C-F858996C71E0}" srcOrd="2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使用鐵尺量測輔助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330D0E0B-6359-446E-AAA8-8459C27A478D}">
      <dgm:prSet custT="1"/>
      <dgm:spPr/>
      <dgm:t>
        <a:bodyPr/>
        <a:lstStyle/>
        <a:p>
          <a:r>
            <a:rPr lang="zh-TW" altLang="en-US" sz="2000" dirty="0"/>
            <a:t>切剩的麵團可集中烤熟避免浪費</a:t>
          </a:r>
        </a:p>
      </dgm:t>
    </dgm:pt>
    <dgm:pt modelId="{A1DE50D6-23DD-49B0-9ABE-86EDAEAB0B1D}" type="par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B7B8AF77-7964-4F97-9676-00F1062EAA93}" type="sib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切好即可排列於烤盤中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41949" custScaleY="55094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41894" custScaleY="32977" custLinFactNeighborX="-14" custLinFactNeighborY="-95516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5284" custLinFactNeighborX="-69917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5D1C501-84A9-4D47-B7E2-0680AEFA96A2}" srcId="{6CACDA2F-6FD4-42FD-A083-C1A518421EBC}" destId="{330D0E0B-6359-446E-AAA8-8459C27A478D}" srcOrd="2" destOrd="0" parTransId="{A1DE50D6-23DD-49B0-9ABE-86EDAEAB0B1D}" sibTransId="{B7B8AF77-7964-4F97-9676-00F1062EAA93}"/>
    <dgm:cxn modelId="{A489710C-1442-4CF9-BBAD-8B1531053827}" type="presOf" srcId="{0443049C-F310-4475-881D-F7031BE48A17}" destId="{F4CB2DF5-84A3-42C9-9DF7-84FA1160E051}" srcOrd="0" destOrd="4" presId="urn:microsoft.com/office/officeart/2005/8/layout/bList2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9D9F381B-CC4D-4D1D-B888-0CD107B7B255}" type="presOf" srcId="{5A8096EF-CE50-4B2C-A1AA-B6C9D5983F0D}" destId="{F4CB2DF5-84A3-42C9-9DF7-84FA1160E051}" srcOrd="0" destOrd="1" presId="urn:microsoft.com/office/officeart/2005/8/layout/bList2"/>
    <dgm:cxn modelId="{CAA5661C-063A-4567-BEF6-D4DB97F3B0EB}" type="presOf" srcId="{330D0E0B-6359-446E-AAA8-8459C27A478D}" destId="{F4CB2DF5-84A3-42C9-9DF7-84FA1160E051}" srcOrd="0" destOrd="2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2931A88B-D093-43C9-B29B-0C1A3CFF253B}" type="presOf" srcId="{83FDAF36-1A3D-4E03-A3A4-3D449B290FCA}" destId="{F4CB2DF5-84A3-42C9-9DF7-84FA1160E051}" srcOrd="0" destOrd="3" presId="urn:microsoft.com/office/officeart/2005/8/layout/bList2"/>
    <dgm:cxn modelId="{AE71F3A0-3823-45C9-A876-3D1179FF5A2A}" srcId="{6CACDA2F-6FD4-42FD-A083-C1A518421EBC}" destId="{83FDAF36-1A3D-4E03-A3A4-3D449B290FCA}" srcOrd="3" destOrd="0" parTransId="{36856D7D-4368-4D2F-9A88-25E7261AE08D}" sibTransId="{F537DD90-C7F6-4FA1-ADB6-7A84571A237C}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DD8092DC-833F-4718-BA5B-41ACABEEF25A}" srcId="{6CACDA2F-6FD4-42FD-A083-C1A518421EBC}" destId="{5A8096EF-CE50-4B2C-A1AA-B6C9D5983F0D}" srcOrd="1" destOrd="0" parTransId="{19F3054A-9FDE-4729-A72B-CBE25B7FF725}" sibTransId="{721AAD1D-8294-4122-9E87-F562C1F67957}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F403DCA2-9278-4E87-B53D-5F851CD41077}" type="presParOf" srcId="{D29C626F-6B29-46F9-8165-89CFF9186CC3}" destId="{9BD7283C-6DEA-41D6-B26C-F858996C71E0}" srcOrd="0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102C937-77D5-410C-AAEE-D6692200F472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05BB157C-B0AB-4E99-A261-5FAD28BE48D4}">
      <dgm:prSet custT="1"/>
      <dgm:spPr/>
      <dgm:t>
        <a:bodyPr/>
        <a:lstStyle/>
        <a:p>
          <a:r>
            <a:rPr lang="en-US" altLang="en-US" sz="2400" dirty="0"/>
            <a:t>1. </a:t>
          </a:r>
          <a:r>
            <a:rPr lang="zh-TW" altLang="en-US" sz="2400" dirty="0"/>
            <a:t>烤箱預熱上火 </a:t>
          </a:r>
          <a:r>
            <a:rPr lang="en-US" altLang="en-US" sz="2400" dirty="0"/>
            <a:t>180/</a:t>
          </a:r>
          <a:r>
            <a:rPr lang="zh-TW" altLang="en-US" sz="2400" dirty="0"/>
            <a:t>下火 </a:t>
          </a:r>
          <a:r>
            <a:rPr lang="en-US" altLang="en-US" sz="2400" dirty="0"/>
            <a:t>160</a:t>
          </a:r>
          <a:endParaRPr lang="zh-TW" altLang="en-US" sz="2400" dirty="0"/>
        </a:p>
      </dgm:t>
    </dgm:pt>
    <dgm:pt modelId="{98F8B368-690B-4282-9062-182B7ABB6771}" type="par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53B38E60-BE1A-40DD-A762-DC015C87E221}" type="sibTrans" cxnId="{33510364-10F2-4417-98C5-463A63C937FC}">
      <dgm:prSet/>
      <dgm:spPr/>
      <dgm:t>
        <a:bodyPr/>
        <a:lstStyle/>
        <a:p>
          <a:endParaRPr lang="zh-TW" altLang="en-US"/>
        </a:p>
      </dgm:t>
    </dgm:pt>
    <dgm:pt modelId="{32F4CF32-369D-4C0D-B707-C78D8E308A24}">
      <dgm:prSet custT="1"/>
      <dgm:spPr/>
      <dgm:t>
        <a:bodyPr/>
        <a:lstStyle/>
        <a:p>
          <a:r>
            <a:rPr lang="en-US" altLang="zh-TW" sz="2400" dirty="0"/>
            <a:t>2.</a:t>
          </a:r>
          <a:r>
            <a:rPr lang="zh-TW" altLang="en-US" sz="2400" dirty="0"/>
            <a:t>使用切麵刀或其他刀具切成每片 </a:t>
          </a:r>
          <a:r>
            <a:rPr lang="en-US" altLang="en-US" sz="2400" dirty="0"/>
            <a:t>3*3 </a:t>
          </a:r>
          <a:r>
            <a:rPr lang="zh-TW" altLang="en-US" sz="2400" dirty="0"/>
            <a:t>的尺寸</a:t>
          </a:r>
        </a:p>
      </dgm:t>
    </dgm:pt>
    <dgm:pt modelId="{23A7DFD9-9812-431F-A4F0-7F74F6352BC6}" type="par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90C55C99-B2B8-42C2-88BE-01AA5430E977}" type="sibTrans" cxnId="{FC32579A-5196-45B9-B7F7-0947A07409D2}">
      <dgm:prSet/>
      <dgm:spPr/>
      <dgm:t>
        <a:bodyPr/>
        <a:lstStyle/>
        <a:p>
          <a:endParaRPr lang="zh-TW" altLang="en-US"/>
        </a:p>
      </dgm:t>
    </dgm:pt>
    <dgm:pt modelId="{1D4B4E18-81D7-421F-8865-2A31E9046639}">
      <dgm:prSet custT="1"/>
      <dgm:spPr/>
      <dgm:t>
        <a:bodyPr/>
        <a:lstStyle/>
        <a:p>
          <a:r>
            <a:rPr lang="en-US" altLang="zh-TW" sz="2400" dirty="0"/>
            <a:t>3.</a:t>
          </a:r>
          <a:r>
            <a:rPr lang="zh-TW" altLang="en-US" sz="2400" dirty="0"/>
            <a:t> 入爐烤</a:t>
          </a:r>
          <a:r>
            <a:rPr lang="en-US" altLang="en-US" sz="2400" dirty="0"/>
            <a:t>15 </a:t>
          </a:r>
          <a:r>
            <a:rPr lang="zh-TW" altLang="en-US" sz="2400" dirty="0"/>
            <a:t>分鐘</a:t>
          </a:r>
          <a:r>
            <a:rPr lang="en-US" altLang="en-US" sz="2400" dirty="0"/>
            <a:t>,</a:t>
          </a:r>
          <a:r>
            <a:rPr lang="zh-TW" altLang="en-US" sz="2400" dirty="0"/>
            <a:t>調頭 </a:t>
          </a:r>
          <a:r>
            <a:rPr lang="en-US" altLang="en-US" sz="2400" dirty="0"/>
            <a:t>10 </a:t>
          </a:r>
          <a:r>
            <a:rPr lang="zh-TW" altLang="en-US" sz="2400" dirty="0"/>
            <a:t>分鐘</a:t>
          </a:r>
          <a:r>
            <a:rPr lang="en-US" altLang="en-US" sz="2400" dirty="0"/>
            <a:t>,</a:t>
          </a:r>
          <a:r>
            <a:rPr lang="zh-TW" altLang="en-US" sz="2400" dirty="0"/>
            <a:t>關火再悶 </a:t>
          </a:r>
          <a:r>
            <a:rPr lang="en-US" altLang="en-US" sz="2400" dirty="0"/>
            <a:t>5 </a:t>
          </a:r>
          <a:r>
            <a:rPr lang="zh-TW" altLang="en-US" sz="2400" dirty="0"/>
            <a:t>分鐘</a:t>
          </a:r>
        </a:p>
      </dgm:t>
    </dgm:pt>
    <dgm:pt modelId="{DD46B671-343A-456D-8FBE-8C609BE800A0}" type="par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57652950-B8CF-4B84-B852-DB6A9D6BFCC1}" type="sibTrans" cxnId="{73AEC13A-85AC-47D5-A332-1E9991BA9893}">
      <dgm:prSet/>
      <dgm:spPr/>
      <dgm:t>
        <a:bodyPr/>
        <a:lstStyle/>
        <a:p>
          <a:endParaRPr lang="zh-TW" altLang="en-US"/>
        </a:p>
      </dgm:t>
    </dgm:pt>
    <dgm:pt modelId="{54F5995A-3377-442D-B4E7-EB765A4C9F0D}" type="pres">
      <dgm:prSet presAssocID="{A102C937-77D5-410C-AAEE-D6692200F472}" presName="outerComposite" presStyleCnt="0">
        <dgm:presLayoutVars>
          <dgm:chMax val="5"/>
          <dgm:dir/>
          <dgm:resizeHandles val="exact"/>
        </dgm:presLayoutVars>
      </dgm:prSet>
      <dgm:spPr/>
    </dgm:pt>
    <dgm:pt modelId="{EBBA63D8-8D48-4007-A98D-F46DB6355DD2}" type="pres">
      <dgm:prSet presAssocID="{A102C937-77D5-410C-AAEE-D6692200F472}" presName="dummyMaxCanvas" presStyleCnt="0">
        <dgm:presLayoutVars/>
      </dgm:prSet>
      <dgm:spPr/>
    </dgm:pt>
    <dgm:pt modelId="{3E705148-864A-40C7-9A92-F3D7923FEF65}" type="pres">
      <dgm:prSet presAssocID="{A102C937-77D5-410C-AAEE-D6692200F472}" presName="ThreeNodes_1" presStyleLbl="node1" presStyleIdx="0" presStyleCnt="3">
        <dgm:presLayoutVars>
          <dgm:bulletEnabled val="1"/>
        </dgm:presLayoutVars>
      </dgm:prSet>
      <dgm:spPr/>
    </dgm:pt>
    <dgm:pt modelId="{28E9593C-CE67-4382-A2A3-3D12EE9ACB64}" type="pres">
      <dgm:prSet presAssocID="{A102C937-77D5-410C-AAEE-D6692200F472}" presName="ThreeNodes_2" presStyleLbl="node1" presStyleIdx="1" presStyleCnt="3">
        <dgm:presLayoutVars>
          <dgm:bulletEnabled val="1"/>
        </dgm:presLayoutVars>
      </dgm:prSet>
      <dgm:spPr/>
    </dgm:pt>
    <dgm:pt modelId="{0E25C5CA-0857-4E32-B59F-CBAF67497BAF}" type="pres">
      <dgm:prSet presAssocID="{A102C937-77D5-410C-AAEE-D6692200F472}" presName="ThreeNodes_3" presStyleLbl="node1" presStyleIdx="2" presStyleCnt="3">
        <dgm:presLayoutVars>
          <dgm:bulletEnabled val="1"/>
        </dgm:presLayoutVars>
      </dgm:prSet>
      <dgm:spPr/>
    </dgm:pt>
    <dgm:pt modelId="{64AE0539-9642-4321-B139-09EB422B3706}" type="pres">
      <dgm:prSet presAssocID="{A102C937-77D5-410C-AAEE-D6692200F472}" presName="ThreeConn_1-2" presStyleLbl="fgAccFollowNode1" presStyleIdx="0" presStyleCnt="2">
        <dgm:presLayoutVars>
          <dgm:bulletEnabled val="1"/>
        </dgm:presLayoutVars>
      </dgm:prSet>
      <dgm:spPr/>
    </dgm:pt>
    <dgm:pt modelId="{70452060-C1A4-4FC6-9F40-2D7247890EA4}" type="pres">
      <dgm:prSet presAssocID="{A102C937-77D5-410C-AAEE-D6692200F472}" presName="ThreeConn_2-3" presStyleLbl="fgAccFollowNode1" presStyleIdx="1" presStyleCnt="2">
        <dgm:presLayoutVars>
          <dgm:bulletEnabled val="1"/>
        </dgm:presLayoutVars>
      </dgm:prSet>
      <dgm:spPr/>
    </dgm:pt>
    <dgm:pt modelId="{4625E9E2-52C7-420D-9FF5-55202A117B09}" type="pres">
      <dgm:prSet presAssocID="{A102C937-77D5-410C-AAEE-D6692200F472}" presName="ThreeNodes_1_text" presStyleLbl="node1" presStyleIdx="2" presStyleCnt="3">
        <dgm:presLayoutVars>
          <dgm:bulletEnabled val="1"/>
        </dgm:presLayoutVars>
      </dgm:prSet>
      <dgm:spPr/>
    </dgm:pt>
    <dgm:pt modelId="{9F75B1E2-4C45-4D81-868C-84E1CB1DD6BB}" type="pres">
      <dgm:prSet presAssocID="{A102C937-77D5-410C-AAEE-D6692200F472}" presName="ThreeNodes_2_text" presStyleLbl="node1" presStyleIdx="2" presStyleCnt="3">
        <dgm:presLayoutVars>
          <dgm:bulletEnabled val="1"/>
        </dgm:presLayoutVars>
      </dgm:prSet>
      <dgm:spPr/>
    </dgm:pt>
    <dgm:pt modelId="{1BBD138F-EEEE-408F-9D46-AFA80BBF7DE8}" type="pres">
      <dgm:prSet presAssocID="{A102C937-77D5-410C-AAEE-D6692200F47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A42DB18-FBE8-46E0-9409-A1B7DB5B1436}" type="presOf" srcId="{32F4CF32-369D-4C0D-B707-C78D8E308A24}" destId="{28E9593C-CE67-4382-A2A3-3D12EE9ACB64}" srcOrd="0" destOrd="0" presId="urn:microsoft.com/office/officeart/2005/8/layout/vProcess5"/>
    <dgm:cxn modelId="{73AEC13A-85AC-47D5-A332-1E9991BA9893}" srcId="{A102C937-77D5-410C-AAEE-D6692200F472}" destId="{1D4B4E18-81D7-421F-8865-2A31E9046639}" srcOrd="2" destOrd="0" parTransId="{DD46B671-343A-456D-8FBE-8C609BE800A0}" sibTransId="{57652950-B8CF-4B84-B852-DB6A9D6BFCC1}"/>
    <dgm:cxn modelId="{5C55DC5B-E581-4044-A146-C155723F8A7F}" type="presOf" srcId="{05BB157C-B0AB-4E99-A261-5FAD28BE48D4}" destId="{3E705148-864A-40C7-9A92-F3D7923FEF65}" srcOrd="0" destOrd="0" presId="urn:microsoft.com/office/officeart/2005/8/layout/vProcess5"/>
    <dgm:cxn modelId="{C0C0975D-FE18-44C3-9D46-7FBF3BBC3420}" type="presOf" srcId="{1D4B4E18-81D7-421F-8865-2A31E9046639}" destId="{1BBD138F-EEEE-408F-9D46-AFA80BBF7DE8}" srcOrd="1" destOrd="0" presId="urn:microsoft.com/office/officeart/2005/8/layout/vProcess5"/>
    <dgm:cxn modelId="{33510364-10F2-4417-98C5-463A63C937FC}" srcId="{A102C937-77D5-410C-AAEE-D6692200F472}" destId="{05BB157C-B0AB-4E99-A261-5FAD28BE48D4}" srcOrd="0" destOrd="0" parTransId="{98F8B368-690B-4282-9062-182B7ABB6771}" sibTransId="{53B38E60-BE1A-40DD-A762-DC015C87E221}"/>
    <dgm:cxn modelId="{A65E1C67-7C73-4C62-A0B2-635B7FEB44B2}" type="presOf" srcId="{1D4B4E18-81D7-421F-8865-2A31E9046639}" destId="{0E25C5CA-0857-4E32-B59F-CBAF67497BAF}" srcOrd="0" destOrd="0" presId="urn:microsoft.com/office/officeart/2005/8/layout/vProcess5"/>
    <dgm:cxn modelId="{FC32579A-5196-45B9-B7F7-0947A07409D2}" srcId="{A102C937-77D5-410C-AAEE-D6692200F472}" destId="{32F4CF32-369D-4C0D-B707-C78D8E308A24}" srcOrd="1" destOrd="0" parTransId="{23A7DFD9-9812-431F-A4F0-7F74F6352BC6}" sibTransId="{90C55C99-B2B8-42C2-88BE-01AA5430E977}"/>
    <dgm:cxn modelId="{766F3ABB-C0EF-4DCB-8ECB-B7CDF572C097}" type="presOf" srcId="{05BB157C-B0AB-4E99-A261-5FAD28BE48D4}" destId="{4625E9E2-52C7-420D-9FF5-55202A117B09}" srcOrd="1" destOrd="0" presId="urn:microsoft.com/office/officeart/2005/8/layout/vProcess5"/>
    <dgm:cxn modelId="{18A627C0-6C10-4B67-938A-5F1030DC3CDD}" type="presOf" srcId="{90C55C99-B2B8-42C2-88BE-01AA5430E977}" destId="{70452060-C1A4-4FC6-9F40-2D7247890EA4}" srcOrd="0" destOrd="0" presId="urn:microsoft.com/office/officeart/2005/8/layout/vProcess5"/>
    <dgm:cxn modelId="{F52A82DC-8E2B-42E8-A0A3-6CAD9B866272}" type="presOf" srcId="{A102C937-77D5-410C-AAEE-D6692200F472}" destId="{54F5995A-3377-442D-B4E7-EB765A4C9F0D}" srcOrd="0" destOrd="0" presId="urn:microsoft.com/office/officeart/2005/8/layout/vProcess5"/>
    <dgm:cxn modelId="{0B3124DF-E987-4907-8F7E-DF799274C44F}" type="presOf" srcId="{53B38E60-BE1A-40DD-A762-DC015C87E221}" destId="{64AE0539-9642-4321-B139-09EB422B3706}" srcOrd="0" destOrd="0" presId="urn:microsoft.com/office/officeart/2005/8/layout/vProcess5"/>
    <dgm:cxn modelId="{DB2A9BE4-A916-4124-9D80-DEF0B1F90269}" type="presOf" srcId="{32F4CF32-369D-4C0D-B707-C78D8E308A24}" destId="{9F75B1E2-4C45-4D81-868C-84E1CB1DD6BB}" srcOrd="1" destOrd="0" presId="urn:microsoft.com/office/officeart/2005/8/layout/vProcess5"/>
    <dgm:cxn modelId="{8913FE2E-3B41-4557-85F5-839CCB5E241E}" type="presParOf" srcId="{54F5995A-3377-442D-B4E7-EB765A4C9F0D}" destId="{EBBA63D8-8D48-4007-A98D-F46DB6355DD2}" srcOrd="0" destOrd="0" presId="urn:microsoft.com/office/officeart/2005/8/layout/vProcess5"/>
    <dgm:cxn modelId="{16CBBC12-02B1-4C1C-8187-FD6E5A3D1706}" type="presParOf" srcId="{54F5995A-3377-442D-B4E7-EB765A4C9F0D}" destId="{3E705148-864A-40C7-9A92-F3D7923FEF65}" srcOrd="1" destOrd="0" presId="urn:microsoft.com/office/officeart/2005/8/layout/vProcess5"/>
    <dgm:cxn modelId="{567C9E66-0598-4AD4-85D9-3385473B57CB}" type="presParOf" srcId="{54F5995A-3377-442D-B4E7-EB765A4C9F0D}" destId="{28E9593C-CE67-4382-A2A3-3D12EE9ACB64}" srcOrd="2" destOrd="0" presId="urn:microsoft.com/office/officeart/2005/8/layout/vProcess5"/>
    <dgm:cxn modelId="{1F95F592-5F15-4F12-8942-AAE435D2F65E}" type="presParOf" srcId="{54F5995A-3377-442D-B4E7-EB765A4C9F0D}" destId="{0E25C5CA-0857-4E32-B59F-CBAF67497BAF}" srcOrd="3" destOrd="0" presId="urn:microsoft.com/office/officeart/2005/8/layout/vProcess5"/>
    <dgm:cxn modelId="{087BF4BE-E0AC-434A-9BD0-322E233D836B}" type="presParOf" srcId="{54F5995A-3377-442D-B4E7-EB765A4C9F0D}" destId="{64AE0539-9642-4321-B139-09EB422B3706}" srcOrd="4" destOrd="0" presId="urn:microsoft.com/office/officeart/2005/8/layout/vProcess5"/>
    <dgm:cxn modelId="{20C03A42-E2F2-4E1D-8538-78DB9E892F38}" type="presParOf" srcId="{54F5995A-3377-442D-B4E7-EB765A4C9F0D}" destId="{70452060-C1A4-4FC6-9F40-2D7247890EA4}" srcOrd="5" destOrd="0" presId="urn:microsoft.com/office/officeart/2005/8/layout/vProcess5"/>
    <dgm:cxn modelId="{500AAD05-08B3-441A-AA2C-92F55DC31C1E}" type="presParOf" srcId="{54F5995A-3377-442D-B4E7-EB765A4C9F0D}" destId="{4625E9E2-52C7-420D-9FF5-55202A117B09}" srcOrd="6" destOrd="0" presId="urn:microsoft.com/office/officeart/2005/8/layout/vProcess5"/>
    <dgm:cxn modelId="{9077E17E-689C-45DF-9735-8465924CA8C0}" type="presParOf" srcId="{54F5995A-3377-442D-B4E7-EB765A4C9F0D}" destId="{9F75B1E2-4C45-4D81-868C-84E1CB1DD6BB}" srcOrd="7" destOrd="0" presId="urn:microsoft.com/office/officeart/2005/8/layout/vProcess5"/>
    <dgm:cxn modelId="{9FB30EB5-77AE-4C15-9A47-944E4884A32A}" type="presParOf" srcId="{54F5995A-3377-442D-B4E7-EB765A4C9F0D}" destId="{1BBD138F-EEEE-408F-9D46-AFA80BBF7DE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製作前準備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AB89B96A-0B4E-4E69-851B-586175ED4C1A}">
      <dgm:prSet phldrT="[文字]" custT="1"/>
      <dgm:spPr/>
      <dgm:t>
        <a:bodyPr/>
        <a:lstStyle/>
        <a:p>
          <a:r>
            <a:rPr lang="zh-TW" altLang="en-US" sz="2400" dirty="0"/>
            <a:t>食品包裝</a:t>
          </a:r>
        </a:p>
      </dgm:t>
    </dgm:pt>
    <dgm:pt modelId="{0967C526-D2E3-481F-A914-5A0C702BD29F}" type="par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32E04BB5-5B16-4B7C-A9B0-0AB8437D6993}" type="sib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800" dirty="0"/>
            <a:t>衛生清潔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9C42433-D655-4FC9-AA7F-D1A457953964}">
      <dgm:prSet custT="1"/>
      <dgm:spPr/>
      <dgm:t>
        <a:bodyPr/>
        <a:lstStyle/>
        <a:p>
          <a:r>
            <a:rPr lang="zh-TW" altLang="en-US" sz="2400" dirty="0"/>
            <a:t>器具</a:t>
          </a:r>
          <a:r>
            <a:rPr lang="en-US" altLang="zh-TW" sz="2400" dirty="0"/>
            <a:t>:</a:t>
          </a:r>
          <a:r>
            <a:rPr lang="zh-TW" altLang="en-US" sz="2400" dirty="0"/>
            <a:t>隔熱手套、冷卻架、封口機、料理秤</a:t>
          </a:r>
        </a:p>
      </dgm:t>
    </dgm:pt>
    <dgm:pt modelId="{D55DF47C-ACE7-4392-B728-E6A737FB7062}" type="par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CE2568BB-EA5F-4F54-ABFB-A33360EE9F17}" type="sib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400" dirty="0"/>
            <a:t>製作前使用肥皂洗手並擦乾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E5290AB-2DEA-45E0-A493-4D3A9563D6A6}">
      <dgm:prSet custT="1"/>
      <dgm:spPr/>
      <dgm:t>
        <a:bodyPr/>
        <a:lstStyle/>
        <a:p>
          <a:endParaRPr lang="zh-TW" altLang="en-US" sz="2400" dirty="0"/>
        </a:p>
      </dgm:t>
    </dgm:pt>
    <dgm:pt modelId="{774682B1-8F13-4FF0-8081-89A241361B30}" type="par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DF672613-DCC1-4CEC-AABC-6E86358B12EE}" type="sib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66CE17FA-9C02-4910-9352-33C809DFA8FE}">
      <dgm:prSet/>
      <dgm:spPr/>
      <dgm:t>
        <a:bodyPr/>
        <a:lstStyle/>
        <a:p>
          <a:endParaRPr lang="zh-TW" altLang="en-US" sz="1000" dirty="0"/>
        </a:p>
      </dgm:t>
    </dgm:pt>
    <dgm:pt modelId="{06467105-C0F0-4F6D-9EE6-B7DB5350C25C}" type="par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1BF456CC-BB12-44B6-A8C3-6F59B62E8CF9}" type="sib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4788EE26-B5F7-4921-916A-5D439262FC4F}">
      <dgm:prSet custT="1"/>
      <dgm:spPr/>
      <dgm:t>
        <a:bodyPr/>
        <a:lstStyle/>
        <a:p>
          <a:r>
            <a:rPr lang="zh-TW" altLang="en-US" sz="2400" dirty="0"/>
            <a:t>材料</a:t>
          </a:r>
          <a:r>
            <a:rPr lang="en-US" altLang="zh-TW" sz="2400" dirty="0"/>
            <a:t>:</a:t>
          </a:r>
          <a:r>
            <a:rPr lang="zh-TW" altLang="en-US" sz="2400" dirty="0"/>
            <a:t>包裝袋、包裝盒</a:t>
          </a:r>
        </a:p>
      </dgm:t>
    </dgm:pt>
    <dgm:pt modelId="{3E97087D-C503-417F-A592-37AE91876AFF}" type="parTrans" cxnId="{31548E6C-F0EA-4289-9685-5D49880859F7}">
      <dgm:prSet/>
      <dgm:spPr/>
      <dgm:t>
        <a:bodyPr/>
        <a:lstStyle/>
        <a:p>
          <a:endParaRPr lang="zh-TW" altLang="en-US"/>
        </a:p>
      </dgm:t>
    </dgm:pt>
    <dgm:pt modelId="{2DA4EBCB-13DB-49DF-9131-8984A6C4A565}" type="sibTrans" cxnId="{31548E6C-F0EA-4289-9685-5D49880859F7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88554A63-4564-4224-9BB2-B0D1805A4A6A}" type="pres">
      <dgm:prSet presAssocID="{AB89B96A-0B4E-4E69-851B-586175ED4C1A}" presName="compNode" presStyleCnt="0"/>
      <dgm:spPr/>
    </dgm:pt>
    <dgm:pt modelId="{1BF093DB-6A5E-4A87-B94F-921AB3343091}" type="pres">
      <dgm:prSet presAssocID="{AB89B96A-0B4E-4E69-851B-586175ED4C1A}" presName="childRect" presStyleLbl="bgAcc1" presStyleIdx="0" presStyleCnt="2" custScaleX="139664" custScaleY="156179" custLinFactNeighborX="-868" custLinFactNeighborY="5705">
        <dgm:presLayoutVars>
          <dgm:bulletEnabled val="1"/>
        </dgm:presLayoutVars>
      </dgm:prSet>
      <dgm:spPr/>
    </dgm:pt>
    <dgm:pt modelId="{AE7C0042-C19C-49F8-9B8F-A9543ECD58E7}" type="pres">
      <dgm:prSet presAssocID="{AB89B96A-0B4E-4E69-851B-586175ED4C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BC0AF20-3BA2-4AC0-818D-C8CE64660DCC}" type="pres">
      <dgm:prSet presAssocID="{AB89B96A-0B4E-4E69-851B-586175ED4C1A}" presName="parentRect" presStyleLbl="alignNode1" presStyleIdx="0" presStyleCnt="2" custScaleX="139439" custScaleY="83379" custLinFactNeighborX="-2061" custLinFactNeighborY="69135"/>
      <dgm:spPr/>
    </dgm:pt>
    <dgm:pt modelId="{F4761E9C-7F9F-4100-84D2-5D6BA96F8420}" type="pres">
      <dgm:prSet presAssocID="{AB89B96A-0B4E-4E69-851B-586175ED4C1A}" presName="adorn" presStyleLbl="fgAccFollowNode1" presStyleIdx="0" presStyleCnt="2" custLinFactNeighborX="51821" custLinFactNeighborY="34666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3C8F229-D22A-470C-A3A3-7FDB142E8C10}" type="pres">
      <dgm:prSet presAssocID="{32E04BB5-5B16-4B7C-A9B0-0AB8437D6993}" presName="sibTrans" presStyleLbl="sibTrans2D1" presStyleIdx="0" presStyleCnt="0"/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1" presStyleCnt="2" custScaleX="142638" custScaleY="75527" custLinFactNeighborX="1332" custLinFactNeighborY="14141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1" presStyleCnt="2" custScaleX="140650" custScaleY="82106" custLinFactNeighborX="1648" custLinFactNeighborY="-8406"/>
      <dgm:spPr/>
    </dgm:pt>
    <dgm:pt modelId="{BC71FCA7-D8EC-4B70-A17E-581C9CBF0BB8}" type="pres">
      <dgm:prSet presAssocID="{6CACDA2F-6FD4-42FD-A083-C1A518421EBC}" presName="adorn" presStyleLbl="fgAccFollowNode1" presStyleIdx="1" presStyleCnt="2" custAng="0" custLinFactNeighborX="62888" custLinFactNeighborY="-2093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F1ED2B02-038D-485E-9B28-852C3F51241A}" type="presOf" srcId="{66CE17FA-9C02-4910-9352-33C809DFA8FE}" destId="{F4CB2DF5-84A3-42C9-9DF7-84FA1160E051}" srcOrd="0" destOrd="1" presId="urn:microsoft.com/office/officeart/2005/8/layout/bList2"/>
    <dgm:cxn modelId="{8DA28306-0E33-42E5-AE1C-1F6F07C70847}" type="presOf" srcId="{DE5290AB-2DEA-45E0-A493-4D3A9563D6A6}" destId="{1BF093DB-6A5E-4A87-B94F-921AB3343091}" srcOrd="0" destOrd="2" presId="urn:microsoft.com/office/officeart/2005/8/layout/bList2"/>
    <dgm:cxn modelId="{55487F08-93EA-4F3E-B992-E64CED803100}" srcId="{AB89B96A-0B4E-4E69-851B-586175ED4C1A}" destId="{89C42433-D655-4FC9-AA7F-D1A457953964}" srcOrd="0" destOrd="0" parTransId="{D55DF47C-ACE7-4392-B728-E6A737FB7062}" sibTransId="{CE2568BB-EA5F-4F54-ABFB-A33360EE9F17}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107FD92A-9BBA-4823-82B5-D6D78AA50121}" srcId="{6CACDA2F-6FD4-42FD-A083-C1A518421EBC}" destId="{66CE17FA-9C02-4910-9352-33C809DFA8FE}" srcOrd="1" destOrd="0" parTransId="{06467105-C0F0-4F6D-9EE6-B7DB5350C25C}" sibTransId="{1BF456CC-BB12-44B6-A8C3-6F59B62E8CF9}"/>
    <dgm:cxn modelId="{DD9C1567-5BB3-45B1-9550-E67EB93170FF}" srcId="{39241B05-1E4A-4EB5-B17C-2463A1BAE964}" destId="{6CACDA2F-6FD4-42FD-A083-C1A518421EBC}" srcOrd="1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31548E6C-F0EA-4289-9685-5D49880859F7}" srcId="{AB89B96A-0B4E-4E69-851B-586175ED4C1A}" destId="{4788EE26-B5F7-4921-916A-5D439262FC4F}" srcOrd="1" destOrd="0" parTransId="{3E97087D-C503-417F-A592-37AE91876AFF}" sibTransId="{2DA4EBCB-13DB-49DF-9131-8984A6C4A565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40C0D781-C850-4E99-8D2B-1BFD1C5CA4C4}" type="presOf" srcId="{32E04BB5-5B16-4B7C-A9B0-0AB8437D6993}" destId="{43C8F229-D22A-470C-A3A3-7FDB142E8C10}" srcOrd="0" destOrd="0" presId="urn:microsoft.com/office/officeart/2005/8/layout/bList2"/>
    <dgm:cxn modelId="{63FCC082-91EA-494D-AEB7-EFCF101F0C14}" type="presOf" srcId="{4788EE26-B5F7-4921-916A-5D439262FC4F}" destId="{1BF093DB-6A5E-4A87-B94F-921AB3343091}" srcOrd="0" destOrd="1" presId="urn:microsoft.com/office/officeart/2005/8/layout/bList2"/>
    <dgm:cxn modelId="{2660868A-6D76-4AD8-BBD2-9E7A207C0A62}" srcId="{AB89B96A-0B4E-4E69-851B-586175ED4C1A}" destId="{DE5290AB-2DEA-45E0-A493-4D3A9563D6A6}" srcOrd="2" destOrd="0" parTransId="{774682B1-8F13-4FF0-8081-89A241361B30}" sibTransId="{DF672613-DCC1-4CEC-AABC-6E86358B12EE}"/>
    <dgm:cxn modelId="{04594AAB-06A9-4B33-AFCF-B0396C558A19}" type="presOf" srcId="{89C42433-D655-4FC9-AA7F-D1A457953964}" destId="{1BF093DB-6A5E-4A87-B94F-921AB3343091}" srcOrd="0" destOrd="0" presId="urn:microsoft.com/office/officeart/2005/8/layout/bList2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CA60F0CB-E4D9-450B-B121-FEA9556E02F3}" type="presOf" srcId="{AB89B96A-0B4E-4E69-851B-586175ED4C1A}" destId="{AE7C0042-C19C-49F8-9B8F-A9543ECD58E7}" srcOrd="0" destOrd="0" presId="urn:microsoft.com/office/officeart/2005/8/layout/bList2"/>
    <dgm:cxn modelId="{9D2BD3CE-20B9-4B88-AD9A-633ADEEAA163}" type="presOf" srcId="{AB89B96A-0B4E-4E69-851B-586175ED4C1A}" destId="{5BC0AF20-3BA2-4AC0-818D-C8CE64660DCC}" srcOrd="1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123C9FD4-C26F-4ECA-AC86-765FB2B6F744}" srcId="{39241B05-1E4A-4EB5-B17C-2463A1BAE964}" destId="{AB89B96A-0B4E-4E69-851B-586175ED4C1A}" srcOrd="0" destOrd="0" parTransId="{0967C526-D2E3-481F-A914-5A0C702BD29F}" sibTransId="{32E04BB5-5B16-4B7C-A9B0-0AB8437D6993}"/>
    <dgm:cxn modelId="{79FC6082-FB78-427C-A8F3-98359E3036BA}" type="presParOf" srcId="{D29C626F-6B29-46F9-8165-89CFF9186CC3}" destId="{88554A63-4564-4224-9BB2-B0D1805A4A6A}" srcOrd="0" destOrd="0" presId="urn:microsoft.com/office/officeart/2005/8/layout/bList2"/>
    <dgm:cxn modelId="{4761D347-9019-476F-A7DA-5235581D0936}" type="presParOf" srcId="{88554A63-4564-4224-9BB2-B0D1805A4A6A}" destId="{1BF093DB-6A5E-4A87-B94F-921AB3343091}" srcOrd="0" destOrd="0" presId="urn:microsoft.com/office/officeart/2005/8/layout/bList2"/>
    <dgm:cxn modelId="{F0D70759-D545-40E8-AFBF-A9A3B355DC67}" type="presParOf" srcId="{88554A63-4564-4224-9BB2-B0D1805A4A6A}" destId="{AE7C0042-C19C-49F8-9B8F-A9543ECD58E7}" srcOrd="1" destOrd="0" presId="urn:microsoft.com/office/officeart/2005/8/layout/bList2"/>
    <dgm:cxn modelId="{F7A24EA9-B53D-4B8C-A469-4CE31601E7D1}" type="presParOf" srcId="{88554A63-4564-4224-9BB2-B0D1805A4A6A}" destId="{5BC0AF20-3BA2-4AC0-818D-C8CE64660DCC}" srcOrd="2" destOrd="0" presId="urn:microsoft.com/office/officeart/2005/8/layout/bList2"/>
    <dgm:cxn modelId="{CD0D9587-94EE-4BA6-BE12-0D53FDE33564}" type="presParOf" srcId="{88554A63-4564-4224-9BB2-B0D1805A4A6A}" destId="{F4761E9C-7F9F-4100-84D2-5D6BA96F8420}" srcOrd="3" destOrd="0" presId="urn:microsoft.com/office/officeart/2005/8/layout/bList2"/>
    <dgm:cxn modelId="{31D263C3-AC6D-4F8D-9E9E-A8F8605CAADE}" type="presParOf" srcId="{D29C626F-6B29-46F9-8165-89CFF9186CC3}" destId="{43C8F229-D22A-470C-A3A3-7FDB142E8C10}" srcOrd="1" destOrd="0" presId="urn:microsoft.com/office/officeart/2005/8/layout/bList2"/>
    <dgm:cxn modelId="{F403DCA2-9278-4E87-B53D-5F851CD41077}" type="presParOf" srcId="{D29C626F-6B29-46F9-8165-89CFF9186CC3}" destId="{9BD7283C-6DEA-41D6-B26C-F858996C71E0}" srcOrd="2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成品</a:t>
          </a:r>
          <a:endParaRPr lang="en-US" altLang="zh-TW" dirty="0"/>
        </a:p>
        <a:p>
          <a:r>
            <a:rPr lang="zh-TW" altLang="en-US" dirty="0"/>
            <a:t>包裝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製作前準備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為加速產品冷卻，可視情況冷藏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330D0E0B-6359-446E-AAA8-8459C27A478D}">
      <dgm:prSet custT="1"/>
      <dgm:spPr/>
      <dgm:t>
        <a:bodyPr/>
        <a:lstStyle/>
        <a:p>
          <a:endParaRPr lang="zh-TW" altLang="en-US" sz="2000" dirty="0"/>
        </a:p>
      </dgm:t>
    </dgm:pt>
    <dgm:pt modelId="{A1DE50D6-23DD-49B0-9ABE-86EDAEAB0B1D}" type="par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B7B8AF77-7964-4F97-9676-00F1062EAA93}" type="sib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5A8096EF-CE50-4B2C-A1AA-B6C9D5983F0D}">
      <dgm:prSet custT="1"/>
      <dgm:spPr/>
      <dgm:t>
        <a:bodyPr/>
        <a:lstStyle/>
        <a:p>
          <a:r>
            <a:rPr lang="zh-TW" altLang="en-US" sz="2000" dirty="0"/>
            <a:t>量大時可使用秤重方式量測成品數量</a:t>
          </a:r>
        </a:p>
      </dgm:t>
    </dgm:pt>
    <dgm:pt modelId="{19F3054A-9FDE-4729-A72B-CBE25B7FF725}" type="par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721AAD1D-8294-4122-9E87-F562C1F67957}" type="sibTrans" cxnId="{DD8092DC-833F-4718-BA5B-41ACABEEF25A}">
      <dgm:prSet/>
      <dgm:spPr/>
      <dgm:t>
        <a:bodyPr/>
        <a:lstStyle/>
        <a:p>
          <a:endParaRPr lang="zh-TW" altLang="en-US"/>
        </a:p>
      </dgm:t>
    </dgm:pt>
    <dgm:pt modelId="{2D9065CC-E199-4229-B1DF-823DB3B831EB}">
      <dgm:prSet custT="1"/>
      <dgm:spPr/>
      <dgm:t>
        <a:bodyPr/>
        <a:lstStyle/>
        <a:p>
          <a:r>
            <a:rPr lang="zh-TW" altLang="en-US" sz="2000" dirty="0"/>
            <a:t>封口機調節溫度至</a:t>
          </a:r>
          <a:r>
            <a:rPr lang="en-US" altLang="zh-TW" sz="2000" dirty="0"/>
            <a:t>3-4</a:t>
          </a:r>
          <a:endParaRPr lang="zh-TW" altLang="en-US" sz="2000" dirty="0"/>
        </a:p>
      </dgm:t>
    </dgm:pt>
    <dgm:pt modelId="{C1F716EF-9818-43C4-9B2F-39276044DC64}" type="parTrans" cxnId="{022A8E67-5B4C-44EC-8BD7-282BF68D40C3}">
      <dgm:prSet/>
      <dgm:spPr/>
      <dgm:t>
        <a:bodyPr/>
        <a:lstStyle/>
        <a:p>
          <a:endParaRPr lang="zh-TW" altLang="en-US"/>
        </a:p>
      </dgm:t>
    </dgm:pt>
    <dgm:pt modelId="{3DBB87C5-68C0-40A9-A000-DFE0E39657BE}" type="sibTrans" cxnId="{022A8E67-5B4C-44EC-8BD7-282BF68D40C3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36391" custScaleY="40501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36740" custScaleY="32977" custLinFactNeighborX="-14" custLinFactNeighborY="-95516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5284" custLinFactNeighborX="-69917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5D1C501-84A9-4D47-B7E2-0680AEFA96A2}" srcId="{6CACDA2F-6FD4-42FD-A083-C1A518421EBC}" destId="{330D0E0B-6359-446E-AAA8-8459C27A478D}" srcOrd="3" destOrd="0" parTransId="{A1DE50D6-23DD-49B0-9ABE-86EDAEAB0B1D}" sibTransId="{B7B8AF77-7964-4F97-9676-00F1062EAA93}"/>
    <dgm:cxn modelId="{A489710C-1442-4CF9-BBAD-8B1531053827}" type="presOf" srcId="{0443049C-F310-4475-881D-F7031BE48A17}" destId="{F4CB2DF5-84A3-42C9-9DF7-84FA1160E051}" srcOrd="0" destOrd="4" presId="urn:microsoft.com/office/officeart/2005/8/layout/bList2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9D9F381B-CC4D-4D1D-B888-0CD107B7B255}" type="presOf" srcId="{5A8096EF-CE50-4B2C-A1AA-B6C9D5983F0D}" destId="{F4CB2DF5-84A3-42C9-9DF7-84FA1160E051}" srcOrd="0" destOrd="2" presId="urn:microsoft.com/office/officeart/2005/8/layout/bList2"/>
    <dgm:cxn modelId="{CAA5661C-063A-4567-BEF6-D4DB97F3B0EB}" type="presOf" srcId="{330D0E0B-6359-446E-AAA8-8459C27A478D}" destId="{F4CB2DF5-84A3-42C9-9DF7-84FA1160E051}" srcOrd="0" destOrd="3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022A8E67-5B4C-44EC-8BD7-282BF68D40C3}" srcId="{6CACDA2F-6FD4-42FD-A083-C1A518421EBC}" destId="{2D9065CC-E199-4229-B1DF-823DB3B831EB}" srcOrd="1" destOrd="0" parTransId="{C1F716EF-9818-43C4-9B2F-39276044DC64}" sibTransId="{3DBB87C5-68C0-40A9-A000-DFE0E39657BE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DD8092DC-833F-4718-BA5B-41ACABEEF25A}" srcId="{6CACDA2F-6FD4-42FD-A083-C1A518421EBC}" destId="{5A8096EF-CE50-4B2C-A1AA-B6C9D5983F0D}" srcOrd="2" destOrd="0" parTransId="{19F3054A-9FDE-4729-A72B-CBE25B7FF725}" sibTransId="{721AAD1D-8294-4122-9E87-F562C1F67957}"/>
    <dgm:cxn modelId="{4FFD7DE4-3C9E-4F72-9046-407DDA34370F}" type="presOf" srcId="{2D9065CC-E199-4229-B1DF-823DB3B831EB}" destId="{F4CB2DF5-84A3-42C9-9DF7-84FA1160E051}" srcOrd="0" destOrd="1" presId="urn:microsoft.com/office/officeart/2005/8/layout/bList2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F403DCA2-9278-4E87-B53D-5F851CD41077}" type="presParOf" srcId="{D29C626F-6B29-46F9-8165-89CFF9186CC3}" destId="{9BD7283C-6DEA-41D6-B26C-F858996C71E0}" srcOrd="0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 custT="1"/>
      <dgm:spPr/>
      <dgm:t>
        <a:bodyPr/>
        <a:lstStyle/>
        <a:p>
          <a:r>
            <a:rPr lang="zh-TW" altLang="en-US" sz="2100" dirty="0"/>
            <a:t>清潔</a:t>
          </a:r>
          <a:endParaRPr lang="en-US" altLang="zh-TW" sz="2100" dirty="0"/>
        </a:p>
        <a:p>
          <a:r>
            <a:rPr lang="zh-TW" altLang="en-US" sz="2100" dirty="0"/>
            <a:t>收納</a:t>
          </a:r>
          <a:endParaRPr lang="en-US" altLang="zh-TW" sz="2100" dirty="0"/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關閉電源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330D0E0B-6359-446E-AAA8-8459C27A478D}">
      <dgm:prSet custT="1"/>
      <dgm:spPr/>
      <dgm:t>
        <a:bodyPr/>
        <a:lstStyle/>
        <a:p>
          <a:r>
            <a:rPr lang="zh-TW" altLang="en-US" sz="2000" dirty="0"/>
            <a:t>摺疊直立收納</a:t>
          </a:r>
        </a:p>
      </dgm:t>
    </dgm:pt>
    <dgm:pt modelId="{A1DE50D6-23DD-49B0-9ABE-86EDAEAB0B1D}" type="par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B7B8AF77-7964-4F97-9676-00F1062EAA93}" type="sib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544B83D2-FADC-4E49-BB5A-B16275A715FD}">
      <dgm:prSet custT="1"/>
      <dgm:spPr/>
      <dgm:t>
        <a:bodyPr/>
        <a:lstStyle/>
        <a:p>
          <a:r>
            <a:rPr lang="zh-TW" altLang="en-US" sz="2000" dirty="0"/>
            <a:t>丹麥機使用專用抹布擦拭，抹布的水要擰的很乾</a:t>
          </a:r>
        </a:p>
      </dgm:t>
    </dgm:pt>
    <dgm:pt modelId="{AE9DD18D-631A-456A-8B6B-A99F2F9A21DE}" type="parTrans" cxnId="{5F03FB4F-0B51-499F-B4C7-370601E72263}">
      <dgm:prSet/>
      <dgm:spPr/>
      <dgm:t>
        <a:bodyPr/>
        <a:lstStyle/>
        <a:p>
          <a:endParaRPr lang="zh-TW" altLang="en-US"/>
        </a:p>
      </dgm:t>
    </dgm:pt>
    <dgm:pt modelId="{076A75CD-2E89-4ACA-B029-DF389076D0FB}" type="sibTrans" cxnId="{5F03FB4F-0B51-499F-B4C7-370601E72263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36391" custScaleY="40501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36740" custScaleY="32977" custLinFactNeighborX="-14" custLinFactNeighborY="-95516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5284" custLinFactNeighborX="-69917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5D1C501-84A9-4D47-B7E2-0680AEFA96A2}" srcId="{6CACDA2F-6FD4-42FD-A083-C1A518421EBC}" destId="{330D0E0B-6359-446E-AAA8-8459C27A478D}" srcOrd="2" destOrd="0" parTransId="{A1DE50D6-23DD-49B0-9ABE-86EDAEAB0B1D}" sibTransId="{B7B8AF77-7964-4F97-9676-00F1062EAA93}"/>
    <dgm:cxn modelId="{A489710C-1442-4CF9-BBAD-8B1531053827}" type="presOf" srcId="{0443049C-F310-4475-881D-F7031BE48A17}" destId="{F4CB2DF5-84A3-42C9-9DF7-84FA1160E051}" srcOrd="0" destOrd="3" presId="urn:microsoft.com/office/officeart/2005/8/layout/bList2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CAA5661C-063A-4567-BEF6-D4DB97F3B0EB}" type="presOf" srcId="{330D0E0B-6359-446E-AAA8-8459C27A478D}" destId="{F4CB2DF5-84A3-42C9-9DF7-84FA1160E051}" srcOrd="0" destOrd="2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5F03FB4F-0B51-499F-B4C7-370601E72263}" srcId="{6CACDA2F-6FD4-42FD-A083-C1A518421EBC}" destId="{544B83D2-FADC-4E49-BB5A-B16275A715FD}" srcOrd="1" destOrd="0" parTransId="{AE9DD18D-631A-456A-8B6B-A99F2F9A21DE}" sibTransId="{076A75CD-2E89-4ACA-B029-DF389076D0FB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F50913BF-430E-4AE0-A713-EE8A414320CF}" type="presOf" srcId="{544B83D2-FADC-4E49-BB5A-B16275A715FD}" destId="{F4CB2DF5-84A3-42C9-9DF7-84FA1160E051}" srcOrd="0" destOrd="1" presId="urn:microsoft.com/office/officeart/2005/8/layout/bList2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FBA665E8-09E0-40C1-AB9B-94D0EC73FA9F}" srcId="{6CACDA2F-6FD4-42FD-A083-C1A518421EBC}" destId="{0443049C-F310-4475-881D-F7031BE48A17}" srcOrd="3" destOrd="0" parTransId="{2D7F99DF-34AB-4E3B-9D3D-F8D11E6B510D}" sibTransId="{89703DA2-3D8D-452B-8CD7-C66E0CE52A35}"/>
    <dgm:cxn modelId="{F403DCA2-9278-4E87-B53D-5F851CD41077}" type="presParOf" srcId="{D29C626F-6B29-46F9-8165-89CFF9186CC3}" destId="{9BD7283C-6DEA-41D6-B26C-F858996C71E0}" srcOrd="0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 custT="1"/>
      <dgm:spPr/>
      <dgm:t>
        <a:bodyPr/>
        <a:lstStyle/>
        <a:p>
          <a:r>
            <a:rPr lang="zh-TW" altLang="en-US" sz="2100" dirty="0"/>
            <a:t>清潔</a:t>
          </a:r>
          <a:endParaRPr lang="en-US" altLang="zh-TW" sz="2100" dirty="0"/>
        </a:p>
        <a:p>
          <a:r>
            <a:rPr lang="zh-TW" altLang="en-US" sz="2100" dirty="0"/>
            <a:t>收納</a:t>
          </a:r>
          <a:endParaRPr lang="en-US" altLang="zh-TW" sz="2100" dirty="0"/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400" dirty="0"/>
            <a:t>關閉電器電源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330D0E0B-6359-446E-AAA8-8459C27A478D}">
      <dgm:prSet custT="1"/>
      <dgm:spPr/>
      <dgm:t>
        <a:bodyPr/>
        <a:lstStyle/>
        <a:p>
          <a:r>
            <a:rPr lang="zh-TW" altLang="en-US" sz="2400" dirty="0"/>
            <a:t>烤盤放涼再洗</a:t>
          </a:r>
        </a:p>
      </dgm:t>
    </dgm:pt>
    <dgm:pt modelId="{A1DE50D6-23DD-49B0-9ABE-86EDAEAB0B1D}" type="par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B7B8AF77-7964-4F97-9676-00F1062EAA93}" type="sibTrans" cxnId="{C5D1C501-84A9-4D47-B7E2-0680AEFA96A2}">
      <dgm:prSet/>
      <dgm:spPr/>
      <dgm:t>
        <a:bodyPr/>
        <a:lstStyle/>
        <a:p>
          <a:endParaRPr lang="zh-TW" altLang="en-US"/>
        </a:p>
      </dgm:t>
    </dgm:pt>
    <dgm:pt modelId="{B9A898FC-62B2-4CB5-B0D9-D1963C97D074}">
      <dgm:prSet custT="1"/>
      <dgm:spPr/>
      <dgm:t>
        <a:bodyPr/>
        <a:lstStyle/>
        <a:p>
          <a:r>
            <a:rPr lang="zh-TW" altLang="en-US" sz="2400" dirty="0"/>
            <a:t>器具清洗後收納至指定位置</a:t>
          </a:r>
        </a:p>
      </dgm:t>
    </dgm:pt>
    <dgm:pt modelId="{C3612C7C-BE37-44CB-878E-D2641C1CDA7E}" type="parTrans" cxnId="{E0787971-04A6-46C2-A228-53E0F08BD891}">
      <dgm:prSet/>
      <dgm:spPr/>
      <dgm:t>
        <a:bodyPr/>
        <a:lstStyle/>
        <a:p>
          <a:endParaRPr lang="zh-TW" altLang="en-US"/>
        </a:p>
      </dgm:t>
    </dgm:pt>
    <dgm:pt modelId="{12AF5956-B13C-4514-9E6D-B9785BDD9CF7}" type="sibTrans" cxnId="{E0787971-04A6-46C2-A228-53E0F08BD891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36391" custScaleY="40501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36740" custScaleY="32977" custLinFactNeighborX="-14" custLinFactNeighborY="-95516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34857" custScaleY="34189" custLinFactY="-5284" custLinFactNeighborX="-69917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C5D1C501-84A9-4D47-B7E2-0680AEFA96A2}" srcId="{6CACDA2F-6FD4-42FD-A083-C1A518421EBC}" destId="{330D0E0B-6359-446E-AAA8-8459C27A478D}" srcOrd="1" destOrd="0" parTransId="{A1DE50D6-23DD-49B0-9ABE-86EDAEAB0B1D}" sibTransId="{B7B8AF77-7964-4F97-9676-00F1062EAA93}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CAA5661C-063A-4567-BEF6-D4DB97F3B0EB}" type="presOf" srcId="{330D0E0B-6359-446E-AAA8-8459C27A478D}" destId="{F4CB2DF5-84A3-42C9-9DF7-84FA1160E051}" srcOrd="0" destOrd="1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E0787971-04A6-46C2-A228-53E0F08BD891}" srcId="{6CACDA2F-6FD4-42FD-A083-C1A518421EBC}" destId="{B9A898FC-62B2-4CB5-B0D9-D1963C97D074}" srcOrd="2" destOrd="0" parTransId="{C3612C7C-BE37-44CB-878E-D2641C1CDA7E}" sibTransId="{12AF5956-B13C-4514-9E6D-B9785BDD9CF7}"/>
    <dgm:cxn modelId="{EA317578-6D7E-4AF5-A9FA-2FFB54246279}" type="presOf" srcId="{B9A898FC-62B2-4CB5-B0D9-D1963C97D074}" destId="{F4CB2DF5-84A3-42C9-9DF7-84FA1160E051}" srcOrd="0" destOrd="2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F403DCA2-9278-4E87-B53D-5F851CD41077}" type="presParOf" srcId="{D29C626F-6B29-46F9-8165-89CFF9186CC3}" destId="{9BD7283C-6DEA-41D6-B26C-F858996C71E0}" srcOrd="0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AB89B96A-0B4E-4E69-851B-586175ED4C1A}">
      <dgm:prSet phldrT="[文字]" custT="1"/>
      <dgm:spPr/>
      <dgm:t>
        <a:bodyPr/>
        <a:lstStyle/>
        <a:p>
          <a:r>
            <a:rPr lang="zh-TW" altLang="en-US" sz="2400" dirty="0"/>
            <a:t>測量備料</a:t>
          </a:r>
        </a:p>
      </dgm:t>
    </dgm:pt>
    <dgm:pt modelId="{0967C526-D2E3-481F-A914-5A0C702BD29F}" type="par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32E04BB5-5B16-4B7C-A9B0-0AB8437D6993}" type="sib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衛生清潔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9C42433-D655-4FC9-AA7F-D1A457953964}">
      <dgm:prSet custT="1"/>
      <dgm:spPr/>
      <dgm:t>
        <a:bodyPr/>
        <a:lstStyle/>
        <a:p>
          <a:r>
            <a:rPr lang="zh-TW" altLang="en-US" sz="2000" dirty="0"/>
            <a:t>器具</a:t>
          </a:r>
          <a:r>
            <a:rPr lang="en-US" altLang="zh-TW" sz="2000" dirty="0"/>
            <a:t>:</a:t>
          </a:r>
          <a:r>
            <a:rPr lang="zh-TW" altLang="en-US" sz="2000" dirty="0"/>
            <a:t>料理秤、容器</a:t>
          </a:r>
        </a:p>
      </dgm:t>
    </dgm:pt>
    <dgm:pt modelId="{D55DF47C-ACE7-4392-B728-E6A737FB7062}" type="par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CE2568BB-EA5F-4F54-ABFB-A33360EE9F17}" type="sib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/>
      <dgm:spPr/>
      <dgm:t>
        <a:bodyPr/>
        <a:lstStyle/>
        <a:p>
          <a:r>
            <a:rPr lang="zh-TW" altLang="en-US" dirty="0"/>
            <a:t>容器和餐具先清潔擦乾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73C5CDDD-38E5-4EEC-8813-102F9BEA467E}">
      <dgm:prSet custT="1"/>
      <dgm:spPr/>
      <dgm:t>
        <a:bodyPr/>
        <a:lstStyle/>
        <a:p>
          <a:r>
            <a:rPr lang="zh-TW" altLang="en-US" sz="2000" dirty="0"/>
            <a:t>油皮</a:t>
          </a:r>
          <a:r>
            <a:rPr lang="en-US" altLang="zh-TW" sz="2000" dirty="0"/>
            <a:t>:</a:t>
          </a:r>
          <a:r>
            <a:rPr lang="zh-TW" altLang="en-US" sz="2000" dirty="0"/>
            <a:t>中粉、全麥麵粉、砂糖、鹽、發酵奶油</a:t>
          </a:r>
        </a:p>
      </dgm:t>
    </dgm:pt>
    <dgm:pt modelId="{8A6B7BED-B75A-43C9-A844-87A161259EE0}" type="parTrans" cxnId="{8537CC40-C97C-4812-97BF-D9559CD81BA4}">
      <dgm:prSet/>
      <dgm:spPr/>
      <dgm:t>
        <a:bodyPr/>
        <a:lstStyle/>
        <a:p>
          <a:endParaRPr lang="zh-TW" altLang="en-US"/>
        </a:p>
      </dgm:t>
    </dgm:pt>
    <dgm:pt modelId="{9B3FDC65-BC11-47EA-843F-9938A29508AE}" type="sibTrans" cxnId="{8537CC40-C97C-4812-97BF-D9559CD81BA4}">
      <dgm:prSet/>
      <dgm:spPr/>
      <dgm:t>
        <a:bodyPr/>
        <a:lstStyle/>
        <a:p>
          <a:endParaRPr lang="zh-TW" altLang="en-US"/>
        </a:p>
      </dgm:t>
    </dgm:pt>
    <dgm:pt modelId="{DE5290AB-2DEA-45E0-A493-4D3A9563D6A6}">
      <dgm:prSet custT="1"/>
      <dgm:spPr/>
      <dgm:t>
        <a:bodyPr/>
        <a:lstStyle/>
        <a:p>
          <a:endParaRPr lang="zh-TW" altLang="en-US" sz="2400" dirty="0"/>
        </a:p>
      </dgm:t>
    </dgm:pt>
    <dgm:pt modelId="{774682B1-8F13-4FF0-8081-89A241361B30}" type="par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DF672613-DCC1-4CEC-AABC-6E86358B12EE}" type="sib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191F1B2E-966D-4FE6-9EE2-D04736A2B0B2}">
      <dgm:prSet custT="1"/>
      <dgm:spPr/>
      <dgm:t>
        <a:bodyPr/>
        <a:lstStyle/>
        <a:p>
          <a:r>
            <a:rPr lang="zh-TW" altLang="en-US" sz="2000" dirty="0"/>
            <a:t>油酥</a:t>
          </a:r>
          <a:r>
            <a:rPr lang="en-US" altLang="zh-TW" sz="2000" dirty="0"/>
            <a:t>:</a:t>
          </a:r>
          <a:r>
            <a:rPr lang="zh-TW" altLang="zh-TW" sz="2000" dirty="0"/>
            <a:t>低粉、熟黑芝麻粉、熟黑芝麻</a:t>
          </a:r>
          <a:r>
            <a:rPr lang="zh-TW" altLang="en-US" sz="2000" dirty="0"/>
            <a:t>、砂糖、發酵奶油</a:t>
          </a:r>
        </a:p>
      </dgm:t>
    </dgm:pt>
    <dgm:pt modelId="{2E9E1E03-8EF0-4FEC-B03A-A60A0B7A417F}" type="parTrans" cxnId="{AF482F7E-5C2A-405D-95A9-D5FD02840E57}">
      <dgm:prSet/>
      <dgm:spPr/>
      <dgm:t>
        <a:bodyPr/>
        <a:lstStyle/>
        <a:p>
          <a:endParaRPr lang="zh-TW" altLang="en-US"/>
        </a:p>
      </dgm:t>
    </dgm:pt>
    <dgm:pt modelId="{4C8881E4-0037-462C-8879-98A910560A97}" type="sibTrans" cxnId="{AF482F7E-5C2A-405D-95A9-D5FD02840E57}">
      <dgm:prSet/>
      <dgm:spPr/>
      <dgm:t>
        <a:bodyPr/>
        <a:lstStyle/>
        <a:p>
          <a:endParaRPr lang="zh-TW" altLang="en-US"/>
        </a:p>
      </dgm:t>
    </dgm:pt>
    <dgm:pt modelId="{66CE17FA-9C02-4910-9352-33C809DFA8FE}">
      <dgm:prSet/>
      <dgm:spPr/>
      <dgm:t>
        <a:bodyPr/>
        <a:lstStyle/>
        <a:p>
          <a:r>
            <a:rPr lang="zh-TW" altLang="en-US" dirty="0"/>
            <a:t>使用餐具舀取材料</a:t>
          </a:r>
        </a:p>
      </dgm:t>
    </dgm:pt>
    <dgm:pt modelId="{06467105-C0F0-4F6D-9EE6-B7DB5350C25C}" type="par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1BF456CC-BB12-44B6-A8C3-6F59B62E8CF9}" type="sib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88554A63-4564-4224-9BB2-B0D1805A4A6A}" type="pres">
      <dgm:prSet presAssocID="{AB89B96A-0B4E-4E69-851B-586175ED4C1A}" presName="compNode" presStyleCnt="0"/>
      <dgm:spPr/>
    </dgm:pt>
    <dgm:pt modelId="{1BF093DB-6A5E-4A87-B94F-921AB3343091}" type="pres">
      <dgm:prSet presAssocID="{AB89B96A-0B4E-4E69-851B-586175ED4C1A}" presName="childRect" presStyleLbl="bgAcc1" presStyleIdx="0" presStyleCnt="2" custScaleY="144106">
        <dgm:presLayoutVars>
          <dgm:bulletEnabled val="1"/>
        </dgm:presLayoutVars>
      </dgm:prSet>
      <dgm:spPr/>
    </dgm:pt>
    <dgm:pt modelId="{AE7C0042-C19C-49F8-9B8F-A9543ECD58E7}" type="pres">
      <dgm:prSet presAssocID="{AB89B96A-0B4E-4E69-851B-586175ED4C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BC0AF20-3BA2-4AC0-818D-C8CE64660DCC}" type="pres">
      <dgm:prSet presAssocID="{AB89B96A-0B4E-4E69-851B-586175ED4C1A}" presName="parentRect" presStyleLbl="alignNode1" presStyleIdx="0" presStyleCnt="2" custScaleY="58266" custLinFactNeighborX="-162" custLinFactNeighborY="-16425"/>
      <dgm:spPr/>
    </dgm:pt>
    <dgm:pt modelId="{F4761E9C-7F9F-4100-84D2-5D6BA96F8420}" type="pres">
      <dgm:prSet presAssocID="{AB89B96A-0B4E-4E69-851B-586175ED4C1A}" presName="adorn" presStyleLbl="fgAccFollowNode1" presStyleIdx="0" presStyleCnt="2" custLinFactNeighborX="5518" custLinFactNeighborY="-3789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3C8F229-D22A-470C-A3A3-7FDB142E8C10}" type="pres">
      <dgm:prSet presAssocID="{32E04BB5-5B16-4B7C-A9B0-0AB8437D6993}" presName="sibTrans" presStyleLbl="sibTrans2D1" presStyleIdx="0" presStyleCnt="0"/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1" presStyleCnt="2" custScaleY="35414" custLinFactNeighborX="992" custLinFactNeighborY="-34950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1" presStyleCnt="2" custScaleY="59926" custLinFactY="-75980" custLinFactNeighborX="493" custLinFactNeighborY="-100000"/>
      <dgm:spPr/>
    </dgm:pt>
    <dgm:pt modelId="{BC71FCA7-D8EC-4B70-A17E-581C9CBF0BB8}" type="pres">
      <dgm:prSet presAssocID="{6CACDA2F-6FD4-42FD-A083-C1A518421EBC}" presName="adorn" presStyleLbl="fgAccFollowNode1" presStyleIdx="1" presStyleCnt="2" custAng="0" custLinFactY="-70446" custLinFactNeighborX="10378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F1ED2B02-038D-485E-9B28-852C3F51241A}" type="presOf" srcId="{66CE17FA-9C02-4910-9352-33C809DFA8FE}" destId="{F4CB2DF5-84A3-42C9-9DF7-84FA1160E051}" srcOrd="0" destOrd="1" presId="urn:microsoft.com/office/officeart/2005/8/layout/bList2"/>
    <dgm:cxn modelId="{8DA28306-0E33-42E5-AE1C-1F6F07C70847}" type="presOf" srcId="{DE5290AB-2DEA-45E0-A493-4D3A9563D6A6}" destId="{1BF093DB-6A5E-4A87-B94F-921AB3343091}" srcOrd="0" destOrd="3" presId="urn:microsoft.com/office/officeart/2005/8/layout/bList2"/>
    <dgm:cxn modelId="{55487F08-93EA-4F3E-B992-E64CED803100}" srcId="{AB89B96A-0B4E-4E69-851B-586175ED4C1A}" destId="{89C42433-D655-4FC9-AA7F-D1A457953964}" srcOrd="0" destOrd="0" parTransId="{D55DF47C-ACE7-4392-B728-E6A737FB7062}" sibTransId="{CE2568BB-EA5F-4F54-ABFB-A33360EE9F17}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107FD92A-9BBA-4823-82B5-D6D78AA50121}" srcId="{6CACDA2F-6FD4-42FD-A083-C1A518421EBC}" destId="{66CE17FA-9C02-4910-9352-33C809DFA8FE}" srcOrd="1" destOrd="0" parTransId="{06467105-C0F0-4F6D-9EE6-B7DB5350C25C}" sibTransId="{1BF456CC-BB12-44B6-A8C3-6F59B62E8CF9}"/>
    <dgm:cxn modelId="{8537CC40-C97C-4812-97BF-D9559CD81BA4}" srcId="{AB89B96A-0B4E-4E69-851B-586175ED4C1A}" destId="{73C5CDDD-38E5-4EEC-8813-102F9BEA467E}" srcOrd="1" destOrd="0" parTransId="{8A6B7BED-B75A-43C9-A844-87A161259EE0}" sibTransId="{9B3FDC65-BC11-47EA-843F-9938A29508AE}"/>
    <dgm:cxn modelId="{DD9C1567-5BB3-45B1-9550-E67EB93170FF}" srcId="{39241B05-1E4A-4EB5-B17C-2463A1BAE964}" destId="{6CACDA2F-6FD4-42FD-A083-C1A518421EBC}" srcOrd="1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AF482F7E-5C2A-405D-95A9-D5FD02840E57}" srcId="{AB89B96A-0B4E-4E69-851B-586175ED4C1A}" destId="{191F1B2E-966D-4FE6-9EE2-D04736A2B0B2}" srcOrd="2" destOrd="0" parTransId="{2E9E1E03-8EF0-4FEC-B03A-A60A0B7A417F}" sibTransId="{4C8881E4-0037-462C-8879-98A910560A97}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40C0D781-C850-4E99-8D2B-1BFD1C5CA4C4}" type="presOf" srcId="{32E04BB5-5B16-4B7C-A9B0-0AB8437D6993}" destId="{43C8F229-D22A-470C-A3A3-7FDB142E8C10}" srcOrd="0" destOrd="0" presId="urn:microsoft.com/office/officeart/2005/8/layout/bList2"/>
    <dgm:cxn modelId="{2660868A-6D76-4AD8-BBD2-9E7A207C0A62}" srcId="{AB89B96A-0B4E-4E69-851B-586175ED4C1A}" destId="{DE5290AB-2DEA-45E0-A493-4D3A9563D6A6}" srcOrd="3" destOrd="0" parTransId="{774682B1-8F13-4FF0-8081-89A241361B30}" sibTransId="{DF672613-DCC1-4CEC-AABC-6E86358B12EE}"/>
    <dgm:cxn modelId="{04594AAB-06A9-4B33-AFCF-B0396C558A19}" type="presOf" srcId="{89C42433-D655-4FC9-AA7F-D1A457953964}" destId="{1BF093DB-6A5E-4A87-B94F-921AB3343091}" srcOrd="0" destOrd="0" presId="urn:microsoft.com/office/officeart/2005/8/layout/bList2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0F6A82CB-2086-44B3-A6FE-AECCA31EA6DE}" type="presOf" srcId="{191F1B2E-966D-4FE6-9EE2-D04736A2B0B2}" destId="{1BF093DB-6A5E-4A87-B94F-921AB3343091}" srcOrd="0" destOrd="2" presId="urn:microsoft.com/office/officeart/2005/8/layout/bList2"/>
    <dgm:cxn modelId="{CA60F0CB-E4D9-450B-B121-FEA9556E02F3}" type="presOf" srcId="{AB89B96A-0B4E-4E69-851B-586175ED4C1A}" destId="{AE7C0042-C19C-49F8-9B8F-A9543ECD58E7}" srcOrd="0" destOrd="0" presId="urn:microsoft.com/office/officeart/2005/8/layout/bList2"/>
    <dgm:cxn modelId="{9D2BD3CE-20B9-4B88-AD9A-633ADEEAA163}" type="presOf" srcId="{AB89B96A-0B4E-4E69-851B-586175ED4C1A}" destId="{5BC0AF20-3BA2-4AC0-818D-C8CE64660DCC}" srcOrd="1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123C9FD4-C26F-4ECA-AC86-765FB2B6F744}" srcId="{39241B05-1E4A-4EB5-B17C-2463A1BAE964}" destId="{AB89B96A-0B4E-4E69-851B-586175ED4C1A}" srcOrd="0" destOrd="0" parTransId="{0967C526-D2E3-481F-A914-5A0C702BD29F}" sibTransId="{32E04BB5-5B16-4B7C-A9B0-0AB8437D6993}"/>
    <dgm:cxn modelId="{BA8F0AEC-5C7E-4C92-B20B-F1F0A6A746D4}" type="presOf" srcId="{73C5CDDD-38E5-4EEC-8813-102F9BEA467E}" destId="{1BF093DB-6A5E-4A87-B94F-921AB3343091}" srcOrd="0" destOrd="1" presId="urn:microsoft.com/office/officeart/2005/8/layout/bList2"/>
    <dgm:cxn modelId="{79FC6082-FB78-427C-A8F3-98359E3036BA}" type="presParOf" srcId="{D29C626F-6B29-46F9-8165-89CFF9186CC3}" destId="{88554A63-4564-4224-9BB2-B0D1805A4A6A}" srcOrd="0" destOrd="0" presId="urn:microsoft.com/office/officeart/2005/8/layout/bList2"/>
    <dgm:cxn modelId="{4761D347-9019-476F-A7DA-5235581D0936}" type="presParOf" srcId="{88554A63-4564-4224-9BB2-B0D1805A4A6A}" destId="{1BF093DB-6A5E-4A87-B94F-921AB3343091}" srcOrd="0" destOrd="0" presId="urn:microsoft.com/office/officeart/2005/8/layout/bList2"/>
    <dgm:cxn modelId="{F0D70759-D545-40E8-AFBF-A9A3B355DC67}" type="presParOf" srcId="{88554A63-4564-4224-9BB2-B0D1805A4A6A}" destId="{AE7C0042-C19C-49F8-9B8F-A9543ECD58E7}" srcOrd="1" destOrd="0" presId="urn:microsoft.com/office/officeart/2005/8/layout/bList2"/>
    <dgm:cxn modelId="{F7A24EA9-B53D-4B8C-A469-4CE31601E7D1}" type="presParOf" srcId="{88554A63-4564-4224-9BB2-B0D1805A4A6A}" destId="{5BC0AF20-3BA2-4AC0-818D-C8CE64660DCC}" srcOrd="2" destOrd="0" presId="urn:microsoft.com/office/officeart/2005/8/layout/bList2"/>
    <dgm:cxn modelId="{CD0D9587-94EE-4BA6-BE12-0D53FDE33564}" type="presParOf" srcId="{88554A63-4564-4224-9BB2-B0D1805A4A6A}" destId="{F4761E9C-7F9F-4100-84D2-5D6BA96F8420}" srcOrd="3" destOrd="0" presId="urn:microsoft.com/office/officeart/2005/8/layout/bList2"/>
    <dgm:cxn modelId="{31D263C3-AC6D-4F8D-9E9E-A8F8605CAADE}" type="presParOf" srcId="{D29C626F-6B29-46F9-8165-89CFF9186CC3}" destId="{43C8F229-D22A-470C-A3A3-7FDB142E8C10}" srcOrd="1" destOrd="0" presId="urn:microsoft.com/office/officeart/2005/8/layout/bList2"/>
    <dgm:cxn modelId="{F403DCA2-9278-4E87-B53D-5F851CD41077}" type="presParOf" srcId="{D29C626F-6B29-46F9-8165-89CFF9186CC3}" destId="{9BD7283C-6DEA-41D6-B26C-F858996C71E0}" srcOrd="2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方塊酥製作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小撇步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 custT="1"/>
      <dgm:spPr/>
      <dgm:t>
        <a:bodyPr/>
        <a:lstStyle/>
        <a:p>
          <a:r>
            <a:rPr lang="zh-TW" altLang="en-US" sz="2000" dirty="0"/>
            <a:t>相同顏色的材料可以秤在一起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0443049C-F310-4475-881D-F7031BE48A17}">
      <dgm:prSet custT="1"/>
      <dgm:spPr/>
      <dgm:t>
        <a:bodyPr/>
        <a:lstStyle/>
        <a:p>
          <a:endParaRPr lang="zh-TW" altLang="en-US" sz="2400" dirty="0"/>
        </a:p>
      </dgm:t>
    </dgm:pt>
    <dgm:pt modelId="{2D7F99DF-34AB-4E3B-9D3D-F8D11E6B510D}" type="par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9703DA2-3D8D-452B-8CD7-C66E0CE52A35}" type="sibTrans" cxnId="{FBA665E8-09E0-40C1-AB9B-94D0EC73FA9F}">
      <dgm:prSet/>
      <dgm:spPr/>
      <dgm:t>
        <a:bodyPr/>
        <a:lstStyle/>
        <a:p>
          <a:endParaRPr lang="zh-TW" altLang="en-US"/>
        </a:p>
      </dgm:t>
    </dgm:pt>
    <dgm:pt modelId="{83FDAF36-1A3D-4E03-A3A4-3D449B290FCA}">
      <dgm:prSet custT="1"/>
      <dgm:spPr/>
      <dgm:t>
        <a:bodyPr/>
        <a:lstStyle/>
        <a:p>
          <a:endParaRPr lang="zh-TW" altLang="en-US" sz="2400" dirty="0"/>
        </a:p>
      </dgm:t>
    </dgm:pt>
    <dgm:pt modelId="{36856D7D-4368-4D2F-9A88-25E7261AE08D}" type="par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537DD90-C7F6-4FA1-ADB6-7A84571A237C}" type="sibTrans" cxnId="{AE71F3A0-3823-45C9-A876-3D1179FF5A2A}">
      <dgm:prSet/>
      <dgm:spPr/>
      <dgm:t>
        <a:bodyPr/>
        <a:lstStyle/>
        <a:p>
          <a:endParaRPr lang="zh-TW" altLang="en-US"/>
        </a:p>
      </dgm:t>
    </dgm:pt>
    <dgm:pt modelId="{F1D0BC5F-3EC8-4DBA-8B23-1300855486BD}">
      <dgm:prSet custT="1"/>
      <dgm:spPr/>
      <dgm:t>
        <a:bodyPr/>
        <a:lstStyle/>
        <a:p>
          <a:r>
            <a:rPr lang="zh-TW" altLang="en-US" sz="2000" dirty="0"/>
            <a:t>發酵奶油前一夜放常溫會較好打發</a:t>
          </a:r>
        </a:p>
      </dgm:t>
    </dgm:pt>
    <dgm:pt modelId="{7647D8A9-E5F9-407F-9911-360073F4E9A7}" type="parTrans" cxnId="{F09D2495-FCFC-495A-873B-C1677169A94F}">
      <dgm:prSet/>
      <dgm:spPr/>
      <dgm:t>
        <a:bodyPr/>
        <a:lstStyle/>
        <a:p>
          <a:endParaRPr lang="zh-TW" altLang="en-US"/>
        </a:p>
      </dgm:t>
    </dgm:pt>
    <dgm:pt modelId="{6267DA1B-BC01-4359-9727-C56A4091BF82}" type="sibTrans" cxnId="{F09D2495-FCFC-495A-873B-C1677169A94F}">
      <dgm:prSet/>
      <dgm:spPr/>
      <dgm:t>
        <a:bodyPr/>
        <a:lstStyle/>
        <a:p>
          <a:endParaRPr lang="zh-TW" altLang="en-US"/>
        </a:p>
      </dgm:t>
    </dgm:pt>
    <dgm:pt modelId="{BF90B51C-39BA-46C1-AAE7-D73C56B1C62A}">
      <dgm:prSet custT="1"/>
      <dgm:spPr/>
      <dgm:t>
        <a:bodyPr/>
        <a:lstStyle/>
        <a:p>
          <a:r>
            <a:rPr lang="zh-TW" altLang="en-US" sz="2000"/>
            <a:t>此</a:t>
          </a:r>
          <a:r>
            <a:rPr lang="zh-TW" altLang="en-US" sz="2000" dirty="0"/>
            <a:t>配方使用桌上型攪拌器</a:t>
          </a:r>
          <a:r>
            <a:rPr lang="en-US" altLang="en-US" sz="2000" dirty="0"/>
            <a:t>,</a:t>
          </a:r>
          <a:r>
            <a:rPr lang="zh-TW" altLang="en-US" sz="2000" dirty="0"/>
            <a:t>若要用落地大型攪拌器</a:t>
          </a:r>
          <a:r>
            <a:rPr lang="en-US" altLang="en-US" sz="2000" dirty="0"/>
            <a:t>,</a:t>
          </a:r>
          <a:r>
            <a:rPr lang="zh-TW" altLang="en-US" sz="2000" dirty="0"/>
            <a:t>要 </a:t>
          </a:r>
          <a:r>
            <a:rPr lang="en-US" altLang="en-US" sz="2000" dirty="0"/>
            <a:t>4</a:t>
          </a:r>
          <a:r>
            <a:rPr lang="zh-TW" altLang="en-US" sz="2000" dirty="0"/>
            <a:t>倍的量</a:t>
          </a:r>
        </a:p>
      </dgm:t>
    </dgm:pt>
    <dgm:pt modelId="{D9A78F5D-166A-4DED-9D3C-E0425B1FA8EF}" type="parTrans" cxnId="{3FAA09EE-DAEB-4208-9C35-AEDD00E8606E}">
      <dgm:prSet/>
      <dgm:spPr/>
      <dgm:t>
        <a:bodyPr/>
        <a:lstStyle/>
        <a:p>
          <a:endParaRPr lang="zh-TW" altLang="en-US"/>
        </a:p>
      </dgm:t>
    </dgm:pt>
    <dgm:pt modelId="{50DE6BF9-8282-4459-A4DD-3E6F4A133F92}" type="sibTrans" cxnId="{3FAA09EE-DAEB-4208-9C35-AEDD00E8606E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0" presStyleCnt="1" custScaleX="53838" custScaleY="72693" custLinFactNeighborX="-246" custLinFactNeighborY="3688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0" presStyleCnt="1" custScaleX="54193" custScaleY="33346" custLinFactNeighborX="-191" custLinFactNeighborY="-71145"/>
      <dgm:spPr/>
    </dgm:pt>
    <dgm:pt modelId="{BC71FCA7-D8EC-4B70-A17E-581C9CBF0BB8}" type="pres">
      <dgm:prSet presAssocID="{6CACDA2F-6FD4-42FD-A083-C1A518421EBC}" presName="adorn" presStyleLbl="fgAccFollowNode1" presStyleIdx="0" presStyleCnt="1" custAng="0" custScaleX="44563" custScaleY="42145" custLinFactNeighborX="-58827" custLinFactNeighborY="-83409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A489710C-1442-4CF9-BBAD-8B1531053827}" type="presOf" srcId="{0443049C-F310-4475-881D-F7031BE48A17}" destId="{F4CB2DF5-84A3-42C9-9DF7-84FA1160E051}" srcOrd="0" destOrd="4" presId="urn:microsoft.com/office/officeart/2005/8/layout/bList2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6ACA9163-4A3E-4AB0-BC26-B608522D3B8D}" type="presOf" srcId="{F1D0BC5F-3EC8-4DBA-8B23-1300855486BD}" destId="{F4CB2DF5-84A3-42C9-9DF7-84FA1160E051}" srcOrd="0" destOrd="1" presId="urn:microsoft.com/office/officeart/2005/8/layout/bList2"/>
    <dgm:cxn modelId="{DD9C1567-5BB3-45B1-9550-E67EB93170FF}" srcId="{39241B05-1E4A-4EB5-B17C-2463A1BAE964}" destId="{6CACDA2F-6FD4-42FD-A083-C1A518421EBC}" srcOrd="0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2931A88B-D093-43C9-B29B-0C1A3CFF253B}" type="presOf" srcId="{83FDAF36-1A3D-4E03-A3A4-3D449B290FCA}" destId="{F4CB2DF5-84A3-42C9-9DF7-84FA1160E051}" srcOrd="0" destOrd="3" presId="urn:microsoft.com/office/officeart/2005/8/layout/bList2"/>
    <dgm:cxn modelId="{F09D2495-FCFC-495A-873B-C1677169A94F}" srcId="{6CACDA2F-6FD4-42FD-A083-C1A518421EBC}" destId="{F1D0BC5F-3EC8-4DBA-8B23-1300855486BD}" srcOrd="1" destOrd="0" parTransId="{7647D8A9-E5F9-407F-9911-360073F4E9A7}" sibTransId="{6267DA1B-BC01-4359-9727-C56A4091BF82}"/>
    <dgm:cxn modelId="{813B1596-C67F-4EF7-8C4A-580A7D27C101}" type="presOf" srcId="{BF90B51C-39BA-46C1-AAE7-D73C56B1C62A}" destId="{F4CB2DF5-84A3-42C9-9DF7-84FA1160E051}" srcOrd="0" destOrd="2" presId="urn:microsoft.com/office/officeart/2005/8/layout/bList2"/>
    <dgm:cxn modelId="{AE71F3A0-3823-45C9-A876-3D1179FF5A2A}" srcId="{6CACDA2F-6FD4-42FD-A083-C1A518421EBC}" destId="{83FDAF36-1A3D-4E03-A3A4-3D449B290FCA}" srcOrd="3" destOrd="0" parTransId="{36856D7D-4368-4D2F-9A88-25E7261AE08D}" sibTransId="{F537DD90-C7F6-4FA1-ADB6-7A84571A237C}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FBA665E8-09E0-40C1-AB9B-94D0EC73FA9F}" srcId="{6CACDA2F-6FD4-42FD-A083-C1A518421EBC}" destId="{0443049C-F310-4475-881D-F7031BE48A17}" srcOrd="4" destOrd="0" parTransId="{2D7F99DF-34AB-4E3B-9D3D-F8D11E6B510D}" sibTransId="{89703DA2-3D8D-452B-8CD7-C66E0CE52A35}"/>
    <dgm:cxn modelId="{3FAA09EE-DAEB-4208-9C35-AEDD00E8606E}" srcId="{6CACDA2F-6FD4-42FD-A083-C1A518421EBC}" destId="{BF90B51C-39BA-46C1-AAE7-D73C56B1C62A}" srcOrd="2" destOrd="0" parTransId="{D9A78F5D-166A-4DED-9D3C-E0425B1FA8EF}" sibTransId="{50DE6BF9-8282-4459-A4DD-3E6F4A133F92}"/>
    <dgm:cxn modelId="{F403DCA2-9278-4E87-B53D-5F851CD41077}" type="presParOf" srcId="{D29C626F-6B29-46F9-8165-89CFF9186CC3}" destId="{9BD7283C-6DEA-41D6-B26C-F858996C71E0}" srcOrd="0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4E0A1A-5780-4590-AA88-9859A46D5610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4403F07-1845-45E8-829E-9329F865D727}">
      <dgm:prSet phldrT="[文字]"/>
      <dgm:spPr/>
      <dgm:t>
        <a:bodyPr/>
        <a:lstStyle/>
        <a:p>
          <a:r>
            <a:rPr lang="zh-TW" altLang="en-US" dirty="0"/>
            <a:t>製作前準備</a:t>
          </a:r>
        </a:p>
      </dgm:t>
    </dgm:pt>
    <dgm:pt modelId="{3C6C36CC-E016-4C22-9C61-2B2B1CCB2ACB}" type="parTrans" cxnId="{49674BC8-9285-4DEA-B12E-683B1EC17C66}">
      <dgm:prSet/>
      <dgm:spPr/>
      <dgm:t>
        <a:bodyPr/>
        <a:lstStyle/>
        <a:p>
          <a:endParaRPr lang="zh-TW" altLang="en-US"/>
        </a:p>
      </dgm:t>
    </dgm:pt>
    <dgm:pt modelId="{091D90CF-D216-4C39-B6ED-C0323032C057}" type="sibTrans" cxnId="{49674BC8-9285-4DEA-B12E-683B1EC17C66}">
      <dgm:prSet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  <dgm:t>
        <a:bodyPr/>
        <a:lstStyle/>
        <a:p>
          <a:endParaRPr lang="zh-TW" altLang="en-US"/>
        </a:p>
      </dgm:t>
    </dgm:pt>
    <dgm:pt modelId="{DEFD34A2-0C31-4A47-BEFE-6268C5F2AF0B}" type="pres">
      <dgm:prSet presAssocID="{554E0A1A-5780-4590-AA88-9859A46D5610}" presName="Name0" presStyleCnt="0">
        <dgm:presLayoutVars>
          <dgm:chMax val="21"/>
          <dgm:chPref val="21"/>
        </dgm:presLayoutVars>
      </dgm:prSet>
      <dgm:spPr/>
    </dgm:pt>
    <dgm:pt modelId="{B10F9DF1-3980-4CA0-9ADF-B0E3AE2EC501}" type="pres">
      <dgm:prSet presAssocID="{C4403F07-1845-45E8-829E-9329F865D727}" presName="text1" presStyleCnt="0"/>
      <dgm:spPr/>
    </dgm:pt>
    <dgm:pt modelId="{EC16DEDE-B3A0-4684-A2FC-69FAA491753E}" type="pres">
      <dgm:prSet presAssocID="{C4403F07-1845-45E8-829E-9329F865D72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FB02040-1C5C-4413-987C-BC3051A59117}" type="pres">
      <dgm:prSet presAssocID="{C4403F07-1845-45E8-829E-9329F865D727}" presName="textaccent1" presStyleCnt="0"/>
      <dgm:spPr/>
    </dgm:pt>
    <dgm:pt modelId="{7131F4CA-9C6C-4B74-8176-F7C5A64522E9}" type="pres">
      <dgm:prSet presAssocID="{C4403F07-1845-45E8-829E-9329F865D727}" presName="accentRepeatNode" presStyleLbl="solidAlignAcc1" presStyleIdx="0" presStyleCnt="2"/>
      <dgm:spPr/>
    </dgm:pt>
    <dgm:pt modelId="{F4C80B3F-7D9A-4847-9907-3A25A5FCF875}" type="pres">
      <dgm:prSet presAssocID="{091D90CF-D216-4C39-B6ED-C0323032C057}" presName="image1" presStyleCnt="0"/>
      <dgm:spPr/>
    </dgm:pt>
    <dgm:pt modelId="{8AFF0BF1-32A0-499C-8140-2E0EFB673E71}" type="pres">
      <dgm:prSet presAssocID="{091D90CF-D216-4C39-B6ED-C0323032C057}" presName="imageRepeatNode" presStyleLbl="alignAcc1" presStyleIdx="0" presStyleCnt="1"/>
      <dgm:spPr/>
    </dgm:pt>
    <dgm:pt modelId="{BEABC4B2-F8C3-487E-AAC5-64954C0C7F07}" type="pres">
      <dgm:prSet presAssocID="{091D90CF-D216-4C39-B6ED-C0323032C057}" presName="imageaccent1" presStyleCnt="0"/>
      <dgm:spPr/>
    </dgm:pt>
    <dgm:pt modelId="{EE57731A-1D1E-4952-8544-570DA9C41DB7}" type="pres">
      <dgm:prSet presAssocID="{091D90CF-D216-4C39-B6ED-C0323032C057}" presName="accentRepeatNode" presStyleLbl="solidAlignAcc1" presStyleIdx="1" presStyleCnt="2"/>
      <dgm:spPr/>
    </dgm:pt>
  </dgm:ptLst>
  <dgm:cxnLst>
    <dgm:cxn modelId="{ABB4174D-D20B-451B-87C0-206C6AFBEED2}" type="presOf" srcId="{C4403F07-1845-45E8-829E-9329F865D727}" destId="{EC16DEDE-B3A0-4684-A2FC-69FAA491753E}" srcOrd="0" destOrd="0" presId="urn:microsoft.com/office/officeart/2008/layout/HexagonCluster"/>
    <dgm:cxn modelId="{49674BC8-9285-4DEA-B12E-683B1EC17C66}" srcId="{554E0A1A-5780-4590-AA88-9859A46D5610}" destId="{C4403F07-1845-45E8-829E-9329F865D727}" srcOrd="0" destOrd="0" parTransId="{3C6C36CC-E016-4C22-9C61-2B2B1CCB2ACB}" sibTransId="{091D90CF-D216-4C39-B6ED-C0323032C057}"/>
    <dgm:cxn modelId="{ECB6B0D5-92D3-44B6-8707-CC1D31DA7169}" type="presOf" srcId="{091D90CF-D216-4C39-B6ED-C0323032C057}" destId="{8AFF0BF1-32A0-499C-8140-2E0EFB673E71}" srcOrd="0" destOrd="0" presId="urn:microsoft.com/office/officeart/2008/layout/HexagonCluster"/>
    <dgm:cxn modelId="{66FDC5E9-F3E7-4F08-A038-CB9C459F298D}" type="presOf" srcId="{554E0A1A-5780-4590-AA88-9859A46D5610}" destId="{DEFD34A2-0C31-4A47-BEFE-6268C5F2AF0B}" srcOrd="0" destOrd="0" presId="urn:microsoft.com/office/officeart/2008/layout/HexagonCluster"/>
    <dgm:cxn modelId="{887E3841-9802-49A6-B1E1-0A1C1732F698}" type="presParOf" srcId="{DEFD34A2-0C31-4A47-BEFE-6268C5F2AF0B}" destId="{B10F9DF1-3980-4CA0-9ADF-B0E3AE2EC501}" srcOrd="0" destOrd="0" presId="urn:microsoft.com/office/officeart/2008/layout/HexagonCluster"/>
    <dgm:cxn modelId="{3DC70DF4-36F9-4A43-BFEB-67543F505598}" type="presParOf" srcId="{B10F9DF1-3980-4CA0-9ADF-B0E3AE2EC501}" destId="{EC16DEDE-B3A0-4684-A2FC-69FAA491753E}" srcOrd="0" destOrd="0" presId="urn:microsoft.com/office/officeart/2008/layout/HexagonCluster"/>
    <dgm:cxn modelId="{F1F24FCE-8968-4C44-895D-552AFDC18D82}" type="presParOf" srcId="{DEFD34A2-0C31-4A47-BEFE-6268C5F2AF0B}" destId="{8FB02040-1C5C-4413-987C-BC3051A59117}" srcOrd="1" destOrd="0" presId="urn:microsoft.com/office/officeart/2008/layout/HexagonCluster"/>
    <dgm:cxn modelId="{1995FDC5-B4C9-4B2F-B21D-8147AA5109C9}" type="presParOf" srcId="{8FB02040-1C5C-4413-987C-BC3051A59117}" destId="{7131F4CA-9C6C-4B74-8176-F7C5A64522E9}" srcOrd="0" destOrd="0" presId="urn:microsoft.com/office/officeart/2008/layout/HexagonCluster"/>
    <dgm:cxn modelId="{F9C23D3F-75E7-48B5-853D-EC8EF4142E51}" type="presParOf" srcId="{DEFD34A2-0C31-4A47-BEFE-6268C5F2AF0B}" destId="{F4C80B3F-7D9A-4847-9907-3A25A5FCF875}" srcOrd="2" destOrd="0" presId="urn:microsoft.com/office/officeart/2008/layout/HexagonCluster"/>
    <dgm:cxn modelId="{AC65B199-C1D2-4A9C-A7A8-E050EAE9F7CF}" type="presParOf" srcId="{F4C80B3F-7D9A-4847-9907-3A25A5FCF875}" destId="{8AFF0BF1-32A0-499C-8140-2E0EFB673E71}" srcOrd="0" destOrd="0" presId="urn:microsoft.com/office/officeart/2008/layout/HexagonCluster"/>
    <dgm:cxn modelId="{A7F53D6E-52C4-49C7-9F1E-A4065D7A5396}" type="presParOf" srcId="{DEFD34A2-0C31-4A47-BEFE-6268C5F2AF0B}" destId="{BEABC4B2-F8C3-487E-AAC5-64954C0C7F07}" srcOrd="3" destOrd="0" presId="urn:microsoft.com/office/officeart/2008/layout/HexagonCluster"/>
    <dgm:cxn modelId="{9CF1B3C7-602E-44A2-BBEF-826EBA544690}" type="presParOf" srcId="{BEABC4B2-F8C3-487E-AAC5-64954C0C7F07}" destId="{EE57731A-1D1E-4952-8544-570DA9C41DB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241B05-1E4A-4EB5-B17C-2463A1BAE964}" type="doc">
      <dgm:prSet loTypeId="urn:microsoft.com/office/officeart/2005/8/layout/bList2" loCatId="picture" qsTypeId="urn:microsoft.com/office/officeart/2005/8/quickstyle/simple1" qsCatId="simple" csTypeId="urn:microsoft.com/office/officeart/2005/8/colors/accent0_1" csCatId="mainScheme" phldr="1"/>
      <dgm:spPr/>
    </dgm:pt>
    <dgm:pt modelId="{AB89B96A-0B4E-4E69-851B-586175ED4C1A}">
      <dgm:prSet phldrT="[文字]" custT="1"/>
      <dgm:spPr/>
      <dgm:t>
        <a:bodyPr/>
        <a:lstStyle/>
        <a:p>
          <a:r>
            <a:rPr lang="zh-TW" altLang="en-US" sz="2400" dirty="0"/>
            <a:t>油皮、油酥</a:t>
          </a:r>
        </a:p>
      </dgm:t>
    </dgm:pt>
    <dgm:pt modelId="{0967C526-D2E3-481F-A914-5A0C702BD29F}" type="par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32E04BB5-5B16-4B7C-A9B0-0AB8437D6993}" type="sibTrans" cxnId="{123C9FD4-C26F-4ECA-AC86-765FB2B6F744}">
      <dgm:prSet/>
      <dgm:spPr/>
      <dgm:t>
        <a:bodyPr/>
        <a:lstStyle/>
        <a:p>
          <a:endParaRPr lang="zh-TW" altLang="en-US"/>
        </a:p>
      </dgm:t>
    </dgm:pt>
    <dgm:pt modelId="{6CACDA2F-6FD4-42FD-A083-C1A518421EBC}">
      <dgm:prSet phldrT="[文字]" custT="1"/>
      <dgm:spPr/>
      <dgm:t>
        <a:bodyPr/>
        <a:lstStyle/>
        <a:p>
          <a:r>
            <a:rPr lang="zh-TW" altLang="en-US" sz="2400" dirty="0"/>
            <a:t>衛生清潔</a:t>
          </a:r>
        </a:p>
      </dgm:t>
    </dgm:pt>
    <dgm:pt modelId="{910C2B78-9612-497E-AB0B-66D27847E3FB}" type="par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7C3AADB-0811-43B5-A156-BF728CC32B2D}" type="sibTrans" cxnId="{DD9C1567-5BB3-45B1-9550-E67EB93170FF}">
      <dgm:prSet/>
      <dgm:spPr/>
      <dgm:t>
        <a:bodyPr/>
        <a:lstStyle/>
        <a:p>
          <a:endParaRPr lang="zh-TW" altLang="en-US"/>
        </a:p>
      </dgm:t>
    </dgm:pt>
    <dgm:pt modelId="{89C42433-D655-4FC9-AA7F-D1A457953964}">
      <dgm:prSet custT="1"/>
      <dgm:spPr/>
      <dgm:t>
        <a:bodyPr/>
        <a:lstStyle/>
        <a:p>
          <a:r>
            <a:rPr lang="zh-TW" altLang="en-US" sz="2000" dirty="0"/>
            <a:t>器具</a:t>
          </a:r>
          <a:r>
            <a:rPr lang="en-US" altLang="zh-TW" sz="2000" dirty="0"/>
            <a:t>:</a:t>
          </a:r>
          <a:r>
            <a:rPr lang="zh-TW" altLang="en-US" sz="2000" dirty="0"/>
            <a:t>缸盆、篩網、攪拌機、保鮮塑膠袋、塑膠刮板、擀麵棍、剪刀或刀片</a:t>
          </a:r>
          <a:r>
            <a:rPr lang="en-US" altLang="zh-TW" sz="2000" dirty="0"/>
            <a:t>(</a:t>
          </a:r>
          <a:r>
            <a:rPr lang="zh-TW" altLang="en-US" sz="2000" dirty="0"/>
            <a:t>剪塑膠袋</a:t>
          </a:r>
          <a:r>
            <a:rPr lang="en-US" altLang="zh-TW" sz="2000" dirty="0"/>
            <a:t>)</a:t>
          </a:r>
          <a:endParaRPr lang="zh-TW" altLang="en-US" sz="2000" dirty="0"/>
        </a:p>
      </dgm:t>
    </dgm:pt>
    <dgm:pt modelId="{D55DF47C-ACE7-4392-B728-E6A737FB7062}" type="par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CE2568BB-EA5F-4F54-ABFB-A33360EE9F17}" type="sibTrans" cxnId="{55487F08-93EA-4F3E-B992-E64CED803100}">
      <dgm:prSet/>
      <dgm:spPr/>
      <dgm:t>
        <a:bodyPr/>
        <a:lstStyle/>
        <a:p>
          <a:endParaRPr lang="zh-TW" altLang="en-US"/>
        </a:p>
      </dgm:t>
    </dgm:pt>
    <dgm:pt modelId="{55DB3B02-B2A9-4013-82DE-FB0A68DCEA17}">
      <dgm:prSet/>
      <dgm:spPr/>
      <dgm:t>
        <a:bodyPr/>
        <a:lstStyle/>
        <a:p>
          <a:r>
            <a:rPr lang="zh-TW" altLang="en-US" dirty="0"/>
            <a:t>容器和餐具先清潔擦乾</a:t>
          </a:r>
        </a:p>
      </dgm:t>
    </dgm:pt>
    <dgm:pt modelId="{94C837BB-35BD-47F1-B407-8FEA75F77922}" type="par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D6DE91FF-B8A9-421B-9797-8C91C9577E58}" type="sibTrans" cxnId="{EDBCD081-C6D3-4370-8DB0-7BFB4EA86035}">
      <dgm:prSet/>
      <dgm:spPr/>
      <dgm:t>
        <a:bodyPr/>
        <a:lstStyle/>
        <a:p>
          <a:endParaRPr lang="zh-TW" altLang="en-US"/>
        </a:p>
      </dgm:t>
    </dgm:pt>
    <dgm:pt modelId="{73C5CDDD-38E5-4EEC-8813-102F9BEA467E}">
      <dgm:prSet custT="1"/>
      <dgm:spPr/>
      <dgm:t>
        <a:bodyPr/>
        <a:lstStyle/>
        <a:p>
          <a:endParaRPr lang="zh-TW" altLang="en-US" sz="2000" dirty="0"/>
        </a:p>
      </dgm:t>
    </dgm:pt>
    <dgm:pt modelId="{8A6B7BED-B75A-43C9-A844-87A161259EE0}" type="parTrans" cxnId="{8537CC40-C97C-4812-97BF-D9559CD81BA4}">
      <dgm:prSet/>
      <dgm:spPr/>
      <dgm:t>
        <a:bodyPr/>
        <a:lstStyle/>
        <a:p>
          <a:endParaRPr lang="zh-TW" altLang="en-US"/>
        </a:p>
      </dgm:t>
    </dgm:pt>
    <dgm:pt modelId="{9B3FDC65-BC11-47EA-843F-9938A29508AE}" type="sibTrans" cxnId="{8537CC40-C97C-4812-97BF-D9559CD81BA4}">
      <dgm:prSet/>
      <dgm:spPr/>
      <dgm:t>
        <a:bodyPr/>
        <a:lstStyle/>
        <a:p>
          <a:endParaRPr lang="zh-TW" altLang="en-US"/>
        </a:p>
      </dgm:t>
    </dgm:pt>
    <dgm:pt modelId="{DE5290AB-2DEA-45E0-A493-4D3A9563D6A6}">
      <dgm:prSet custT="1"/>
      <dgm:spPr/>
      <dgm:t>
        <a:bodyPr/>
        <a:lstStyle/>
        <a:p>
          <a:endParaRPr lang="zh-TW" altLang="en-US" sz="2400" dirty="0"/>
        </a:p>
      </dgm:t>
    </dgm:pt>
    <dgm:pt modelId="{774682B1-8F13-4FF0-8081-89A241361B30}" type="par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DF672613-DCC1-4CEC-AABC-6E86358B12EE}" type="sibTrans" cxnId="{2660868A-6D76-4AD8-BBD2-9E7A207C0A62}">
      <dgm:prSet/>
      <dgm:spPr/>
      <dgm:t>
        <a:bodyPr/>
        <a:lstStyle/>
        <a:p>
          <a:endParaRPr lang="zh-TW" altLang="en-US"/>
        </a:p>
      </dgm:t>
    </dgm:pt>
    <dgm:pt modelId="{66CE17FA-9C02-4910-9352-33C809DFA8FE}">
      <dgm:prSet/>
      <dgm:spPr/>
      <dgm:t>
        <a:bodyPr/>
        <a:lstStyle/>
        <a:p>
          <a:r>
            <a:rPr lang="zh-TW" altLang="en-US" dirty="0"/>
            <a:t>使用餐具舀取材料</a:t>
          </a:r>
        </a:p>
      </dgm:t>
    </dgm:pt>
    <dgm:pt modelId="{06467105-C0F0-4F6D-9EE6-B7DB5350C25C}" type="par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1BF456CC-BB12-44B6-A8C3-6F59B62E8CF9}" type="sibTrans" cxnId="{107FD92A-9BBA-4823-82B5-D6D78AA50121}">
      <dgm:prSet/>
      <dgm:spPr/>
      <dgm:t>
        <a:bodyPr/>
        <a:lstStyle/>
        <a:p>
          <a:endParaRPr lang="zh-TW" altLang="en-US"/>
        </a:p>
      </dgm:t>
    </dgm:pt>
    <dgm:pt modelId="{D29C626F-6B29-46F9-8165-89CFF9186CC3}" type="pres">
      <dgm:prSet presAssocID="{39241B05-1E4A-4EB5-B17C-2463A1BAE964}" presName="diagram" presStyleCnt="0">
        <dgm:presLayoutVars>
          <dgm:dir/>
          <dgm:animLvl val="lvl"/>
          <dgm:resizeHandles val="exact"/>
        </dgm:presLayoutVars>
      </dgm:prSet>
      <dgm:spPr/>
    </dgm:pt>
    <dgm:pt modelId="{88554A63-4564-4224-9BB2-B0D1805A4A6A}" type="pres">
      <dgm:prSet presAssocID="{AB89B96A-0B4E-4E69-851B-586175ED4C1A}" presName="compNode" presStyleCnt="0"/>
      <dgm:spPr/>
    </dgm:pt>
    <dgm:pt modelId="{1BF093DB-6A5E-4A87-B94F-921AB3343091}" type="pres">
      <dgm:prSet presAssocID="{AB89B96A-0B4E-4E69-851B-586175ED4C1A}" presName="childRect" presStyleLbl="bgAcc1" presStyleIdx="0" presStyleCnt="2" custScaleY="70343">
        <dgm:presLayoutVars>
          <dgm:bulletEnabled val="1"/>
        </dgm:presLayoutVars>
      </dgm:prSet>
      <dgm:spPr/>
    </dgm:pt>
    <dgm:pt modelId="{AE7C0042-C19C-49F8-9B8F-A9543ECD58E7}" type="pres">
      <dgm:prSet presAssocID="{AB89B96A-0B4E-4E69-851B-586175ED4C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BC0AF20-3BA2-4AC0-818D-C8CE64660DCC}" type="pres">
      <dgm:prSet presAssocID="{AB89B96A-0B4E-4E69-851B-586175ED4C1A}" presName="parentRect" presStyleLbl="alignNode1" presStyleIdx="0" presStyleCnt="2" custScaleY="58266" custLinFactNeighborX="-710" custLinFactNeighborY="-76053"/>
      <dgm:spPr/>
    </dgm:pt>
    <dgm:pt modelId="{F4761E9C-7F9F-4100-84D2-5D6BA96F8420}" type="pres">
      <dgm:prSet presAssocID="{AB89B96A-0B4E-4E69-851B-586175ED4C1A}" presName="adorn" presStyleLbl="fgAccFollowNode1" presStyleIdx="0" presStyleCnt="2" custLinFactNeighborX="1649" custLinFactNeighborY="-76317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43C8F229-D22A-470C-A3A3-7FDB142E8C10}" type="pres">
      <dgm:prSet presAssocID="{32E04BB5-5B16-4B7C-A9B0-0AB8437D6993}" presName="sibTrans" presStyleLbl="sibTrans2D1" presStyleIdx="0" presStyleCnt="0"/>
      <dgm:spPr/>
    </dgm:pt>
    <dgm:pt modelId="{9BD7283C-6DEA-41D6-B26C-F858996C71E0}" type="pres">
      <dgm:prSet presAssocID="{6CACDA2F-6FD4-42FD-A083-C1A518421EBC}" presName="compNode" presStyleCnt="0"/>
      <dgm:spPr/>
    </dgm:pt>
    <dgm:pt modelId="{F4CB2DF5-84A3-42C9-9DF7-84FA1160E051}" type="pres">
      <dgm:prSet presAssocID="{6CACDA2F-6FD4-42FD-A083-C1A518421EBC}" presName="childRect" presStyleLbl="bgAcc1" presStyleIdx="1" presStyleCnt="2" custScaleY="35414" custLinFactNeighborX="992" custLinFactNeighborY="-34950">
        <dgm:presLayoutVars>
          <dgm:bulletEnabled val="1"/>
        </dgm:presLayoutVars>
      </dgm:prSet>
      <dgm:spPr/>
    </dgm:pt>
    <dgm:pt modelId="{2583DC2E-381F-47D2-AF1E-45E5A29F7819}" type="pres">
      <dgm:prSet presAssocID="{6CACDA2F-6FD4-42FD-A083-C1A518421EB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54B503B-BFB3-4B35-A623-86834EEFF9C9}" type="pres">
      <dgm:prSet presAssocID="{6CACDA2F-6FD4-42FD-A083-C1A518421EBC}" presName="parentRect" presStyleLbl="alignNode1" presStyleIdx="1" presStyleCnt="2" custScaleY="59926" custLinFactY="-75980" custLinFactNeighborX="493" custLinFactNeighborY="-100000"/>
      <dgm:spPr/>
    </dgm:pt>
    <dgm:pt modelId="{BC71FCA7-D8EC-4B70-A17E-581C9CBF0BB8}" type="pres">
      <dgm:prSet presAssocID="{6CACDA2F-6FD4-42FD-A083-C1A518421EBC}" presName="adorn" presStyleLbl="fgAccFollowNode1" presStyleIdx="1" presStyleCnt="2" custAng="0" custLinFactY="-70446" custLinFactNeighborX="10378" custLinFactNeighborY="-10000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</dgm:ptLst>
  <dgm:cxnLst>
    <dgm:cxn modelId="{F1ED2B02-038D-485E-9B28-852C3F51241A}" type="presOf" srcId="{66CE17FA-9C02-4910-9352-33C809DFA8FE}" destId="{F4CB2DF5-84A3-42C9-9DF7-84FA1160E051}" srcOrd="0" destOrd="1" presId="urn:microsoft.com/office/officeart/2005/8/layout/bList2"/>
    <dgm:cxn modelId="{8DA28306-0E33-42E5-AE1C-1F6F07C70847}" type="presOf" srcId="{DE5290AB-2DEA-45E0-A493-4D3A9563D6A6}" destId="{1BF093DB-6A5E-4A87-B94F-921AB3343091}" srcOrd="0" destOrd="2" presId="urn:microsoft.com/office/officeart/2005/8/layout/bList2"/>
    <dgm:cxn modelId="{55487F08-93EA-4F3E-B992-E64CED803100}" srcId="{AB89B96A-0B4E-4E69-851B-586175ED4C1A}" destId="{89C42433-D655-4FC9-AA7F-D1A457953964}" srcOrd="0" destOrd="0" parTransId="{D55DF47C-ACE7-4392-B728-E6A737FB7062}" sibTransId="{CE2568BB-EA5F-4F54-ABFB-A33360EE9F17}"/>
    <dgm:cxn modelId="{C45C7912-87A9-4A6B-8B72-98CC5F2EB717}" type="presOf" srcId="{6CACDA2F-6FD4-42FD-A083-C1A518421EBC}" destId="{654B503B-BFB3-4B35-A623-86834EEFF9C9}" srcOrd="1" destOrd="0" presId="urn:microsoft.com/office/officeart/2005/8/layout/bList2"/>
    <dgm:cxn modelId="{107FD92A-9BBA-4823-82B5-D6D78AA50121}" srcId="{6CACDA2F-6FD4-42FD-A083-C1A518421EBC}" destId="{66CE17FA-9C02-4910-9352-33C809DFA8FE}" srcOrd="1" destOrd="0" parTransId="{06467105-C0F0-4F6D-9EE6-B7DB5350C25C}" sibTransId="{1BF456CC-BB12-44B6-A8C3-6F59B62E8CF9}"/>
    <dgm:cxn modelId="{8537CC40-C97C-4812-97BF-D9559CD81BA4}" srcId="{AB89B96A-0B4E-4E69-851B-586175ED4C1A}" destId="{73C5CDDD-38E5-4EEC-8813-102F9BEA467E}" srcOrd="1" destOrd="0" parTransId="{8A6B7BED-B75A-43C9-A844-87A161259EE0}" sibTransId="{9B3FDC65-BC11-47EA-843F-9938A29508AE}"/>
    <dgm:cxn modelId="{DD9C1567-5BB3-45B1-9550-E67EB93170FF}" srcId="{39241B05-1E4A-4EB5-B17C-2463A1BAE964}" destId="{6CACDA2F-6FD4-42FD-A083-C1A518421EBC}" srcOrd="1" destOrd="0" parTransId="{910C2B78-9612-497E-AB0B-66D27847E3FB}" sibTransId="{87C3AADB-0811-43B5-A156-BF728CC32B2D}"/>
    <dgm:cxn modelId="{9898CB49-92A5-48F4-A27B-C62AC3C3B49C}" type="presOf" srcId="{39241B05-1E4A-4EB5-B17C-2463A1BAE964}" destId="{D29C626F-6B29-46F9-8165-89CFF9186CC3}" srcOrd="0" destOrd="0" presId="urn:microsoft.com/office/officeart/2005/8/layout/bList2"/>
    <dgm:cxn modelId="{EDBCD081-C6D3-4370-8DB0-7BFB4EA86035}" srcId="{6CACDA2F-6FD4-42FD-A083-C1A518421EBC}" destId="{55DB3B02-B2A9-4013-82DE-FB0A68DCEA17}" srcOrd="0" destOrd="0" parTransId="{94C837BB-35BD-47F1-B407-8FEA75F77922}" sibTransId="{D6DE91FF-B8A9-421B-9797-8C91C9577E58}"/>
    <dgm:cxn modelId="{40C0D781-C850-4E99-8D2B-1BFD1C5CA4C4}" type="presOf" srcId="{32E04BB5-5B16-4B7C-A9B0-0AB8437D6993}" destId="{43C8F229-D22A-470C-A3A3-7FDB142E8C10}" srcOrd="0" destOrd="0" presId="urn:microsoft.com/office/officeart/2005/8/layout/bList2"/>
    <dgm:cxn modelId="{2660868A-6D76-4AD8-BBD2-9E7A207C0A62}" srcId="{AB89B96A-0B4E-4E69-851B-586175ED4C1A}" destId="{DE5290AB-2DEA-45E0-A493-4D3A9563D6A6}" srcOrd="2" destOrd="0" parTransId="{774682B1-8F13-4FF0-8081-89A241361B30}" sibTransId="{DF672613-DCC1-4CEC-AABC-6E86358B12EE}"/>
    <dgm:cxn modelId="{04594AAB-06A9-4B33-AFCF-B0396C558A19}" type="presOf" srcId="{89C42433-D655-4FC9-AA7F-D1A457953964}" destId="{1BF093DB-6A5E-4A87-B94F-921AB3343091}" srcOrd="0" destOrd="0" presId="urn:microsoft.com/office/officeart/2005/8/layout/bList2"/>
    <dgm:cxn modelId="{D1C859C3-D9FF-4D50-9B52-D406E9405AF4}" type="presOf" srcId="{6CACDA2F-6FD4-42FD-A083-C1A518421EBC}" destId="{2583DC2E-381F-47D2-AF1E-45E5A29F7819}" srcOrd="0" destOrd="0" presId="urn:microsoft.com/office/officeart/2005/8/layout/bList2"/>
    <dgm:cxn modelId="{CA60F0CB-E4D9-450B-B121-FEA9556E02F3}" type="presOf" srcId="{AB89B96A-0B4E-4E69-851B-586175ED4C1A}" destId="{AE7C0042-C19C-49F8-9B8F-A9543ECD58E7}" srcOrd="0" destOrd="0" presId="urn:microsoft.com/office/officeart/2005/8/layout/bList2"/>
    <dgm:cxn modelId="{9D2BD3CE-20B9-4B88-AD9A-633ADEEAA163}" type="presOf" srcId="{AB89B96A-0B4E-4E69-851B-586175ED4C1A}" destId="{5BC0AF20-3BA2-4AC0-818D-C8CE64660DCC}" srcOrd="1" destOrd="0" presId="urn:microsoft.com/office/officeart/2005/8/layout/bList2"/>
    <dgm:cxn modelId="{E508E9CE-CCD6-434C-9CC6-D1C131C77B5D}" type="presOf" srcId="{55DB3B02-B2A9-4013-82DE-FB0A68DCEA17}" destId="{F4CB2DF5-84A3-42C9-9DF7-84FA1160E051}" srcOrd="0" destOrd="0" presId="urn:microsoft.com/office/officeart/2005/8/layout/bList2"/>
    <dgm:cxn modelId="{123C9FD4-C26F-4ECA-AC86-765FB2B6F744}" srcId="{39241B05-1E4A-4EB5-B17C-2463A1BAE964}" destId="{AB89B96A-0B4E-4E69-851B-586175ED4C1A}" srcOrd="0" destOrd="0" parTransId="{0967C526-D2E3-481F-A914-5A0C702BD29F}" sibTransId="{32E04BB5-5B16-4B7C-A9B0-0AB8437D6993}"/>
    <dgm:cxn modelId="{BA8F0AEC-5C7E-4C92-B20B-F1F0A6A746D4}" type="presOf" srcId="{73C5CDDD-38E5-4EEC-8813-102F9BEA467E}" destId="{1BF093DB-6A5E-4A87-B94F-921AB3343091}" srcOrd="0" destOrd="1" presId="urn:microsoft.com/office/officeart/2005/8/layout/bList2"/>
    <dgm:cxn modelId="{79FC6082-FB78-427C-A8F3-98359E3036BA}" type="presParOf" srcId="{D29C626F-6B29-46F9-8165-89CFF9186CC3}" destId="{88554A63-4564-4224-9BB2-B0D1805A4A6A}" srcOrd="0" destOrd="0" presId="urn:microsoft.com/office/officeart/2005/8/layout/bList2"/>
    <dgm:cxn modelId="{4761D347-9019-476F-A7DA-5235581D0936}" type="presParOf" srcId="{88554A63-4564-4224-9BB2-B0D1805A4A6A}" destId="{1BF093DB-6A5E-4A87-B94F-921AB3343091}" srcOrd="0" destOrd="0" presId="urn:microsoft.com/office/officeart/2005/8/layout/bList2"/>
    <dgm:cxn modelId="{F0D70759-D545-40E8-AFBF-A9A3B355DC67}" type="presParOf" srcId="{88554A63-4564-4224-9BB2-B0D1805A4A6A}" destId="{AE7C0042-C19C-49F8-9B8F-A9543ECD58E7}" srcOrd="1" destOrd="0" presId="urn:microsoft.com/office/officeart/2005/8/layout/bList2"/>
    <dgm:cxn modelId="{F7A24EA9-B53D-4B8C-A469-4CE31601E7D1}" type="presParOf" srcId="{88554A63-4564-4224-9BB2-B0D1805A4A6A}" destId="{5BC0AF20-3BA2-4AC0-818D-C8CE64660DCC}" srcOrd="2" destOrd="0" presId="urn:microsoft.com/office/officeart/2005/8/layout/bList2"/>
    <dgm:cxn modelId="{CD0D9587-94EE-4BA6-BE12-0D53FDE33564}" type="presParOf" srcId="{88554A63-4564-4224-9BB2-B0D1805A4A6A}" destId="{F4761E9C-7F9F-4100-84D2-5D6BA96F8420}" srcOrd="3" destOrd="0" presId="urn:microsoft.com/office/officeart/2005/8/layout/bList2"/>
    <dgm:cxn modelId="{31D263C3-AC6D-4F8D-9E9E-A8F8605CAADE}" type="presParOf" srcId="{D29C626F-6B29-46F9-8165-89CFF9186CC3}" destId="{43C8F229-D22A-470C-A3A3-7FDB142E8C10}" srcOrd="1" destOrd="0" presId="urn:microsoft.com/office/officeart/2005/8/layout/bList2"/>
    <dgm:cxn modelId="{F403DCA2-9278-4E87-B53D-5F851CD41077}" type="presParOf" srcId="{D29C626F-6B29-46F9-8165-89CFF9186CC3}" destId="{9BD7283C-6DEA-41D6-B26C-F858996C71E0}" srcOrd="2" destOrd="0" presId="urn:microsoft.com/office/officeart/2005/8/layout/bList2"/>
    <dgm:cxn modelId="{B57008BB-A474-42D5-A664-FACF76C69694}" type="presParOf" srcId="{9BD7283C-6DEA-41D6-B26C-F858996C71E0}" destId="{F4CB2DF5-84A3-42C9-9DF7-84FA1160E051}" srcOrd="0" destOrd="0" presId="urn:microsoft.com/office/officeart/2005/8/layout/bList2"/>
    <dgm:cxn modelId="{88A6E77D-E669-442F-A12A-0FE973D553D0}" type="presParOf" srcId="{9BD7283C-6DEA-41D6-B26C-F858996C71E0}" destId="{2583DC2E-381F-47D2-AF1E-45E5A29F7819}" srcOrd="1" destOrd="0" presId="urn:microsoft.com/office/officeart/2005/8/layout/bList2"/>
    <dgm:cxn modelId="{D52155C5-BACD-407A-90AE-418364335F78}" type="presParOf" srcId="{9BD7283C-6DEA-41D6-B26C-F858996C71E0}" destId="{654B503B-BFB3-4B35-A623-86834EEFF9C9}" srcOrd="2" destOrd="0" presId="urn:microsoft.com/office/officeart/2005/8/layout/bList2"/>
    <dgm:cxn modelId="{FBBC21E7-E702-496F-99E7-F550D0C37B74}" type="presParOf" srcId="{9BD7283C-6DEA-41D6-B26C-F858996C71E0}" destId="{BC71FCA7-D8EC-4B70-A17E-581C9CBF0BB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76BE7-42B4-4314-B105-64FAE9A04FBA}">
      <dsp:nvSpPr>
        <dsp:cNvPr id="0" name=""/>
        <dsp:cNvSpPr/>
      </dsp:nvSpPr>
      <dsp:spPr>
        <a:xfrm rot="5400000">
          <a:off x="1500" y="2165763"/>
          <a:ext cx="1954014" cy="19540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1D44A-3943-43C6-A935-B3A120D9A030}">
      <dsp:nvSpPr>
        <dsp:cNvPr id="0" name=""/>
        <dsp:cNvSpPr/>
      </dsp:nvSpPr>
      <dsp:spPr>
        <a:xfrm>
          <a:off x="362213" y="3790692"/>
          <a:ext cx="1954014" cy="258291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製作前準備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人員準備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器具準備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食品材料準備</a:t>
          </a:r>
        </a:p>
      </dsp:txBody>
      <dsp:txXfrm>
        <a:off x="419444" y="3847923"/>
        <a:ext cx="1839552" cy="2468452"/>
      </dsp:txXfrm>
    </dsp:sp>
    <dsp:sp modelId="{838D83D0-1F85-494C-A435-4CDEE128454C}">
      <dsp:nvSpPr>
        <dsp:cNvPr id="0" name=""/>
        <dsp:cNvSpPr/>
      </dsp:nvSpPr>
      <dsp:spPr>
        <a:xfrm rot="21186176">
          <a:off x="2330530" y="2721536"/>
          <a:ext cx="379129" cy="469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/>
        </a:p>
      </dsp:txBody>
      <dsp:txXfrm>
        <a:off x="2330942" y="2822269"/>
        <a:ext cx="265390" cy="281714"/>
      </dsp:txXfrm>
    </dsp:sp>
    <dsp:sp modelId="{7D30CF8D-50DF-44CF-A6EF-B96E4860F1FB}">
      <dsp:nvSpPr>
        <dsp:cNvPr id="0" name=""/>
        <dsp:cNvSpPr/>
      </dsp:nvSpPr>
      <dsp:spPr>
        <a:xfrm>
          <a:off x="3030905" y="1799322"/>
          <a:ext cx="1954014" cy="19540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4BDC4-E9CB-4C60-BF2C-AEA640CC4DEE}">
      <dsp:nvSpPr>
        <dsp:cNvPr id="0" name=""/>
        <dsp:cNvSpPr/>
      </dsp:nvSpPr>
      <dsp:spPr>
        <a:xfrm>
          <a:off x="3397636" y="3407925"/>
          <a:ext cx="1954014" cy="404867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方塊酥製作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油酥製作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油皮製作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三桿三折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整形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切片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烤焙</a:t>
          </a:r>
        </a:p>
      </dsp:txBody>
      <dsp:txXfrm>
        <a:off x="3454867" y="3465156"/>
        <a:ext cx="1839552" cy="3934217"/>
      </dsp:txXfrm>
    </dsp:sp>
    <dsp:sp modelId="{21CDAD85-407B-4F92-9C7B-EFF0A537FE8B}">
      <dsp:nvSpPr>
        <dsp:cNvPr id="0" name=""/>
        <dsp:cNvSpPr/>
      </dsp:nvSpPr>
      <dsp:spPr>
        <a:xfrm rot="588438">
          <a:off x="5358515" y="2808048"/>
          <a:ext cx="381968" cy="469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 dirty="0"/>
        </a:p>
      </dsp:txBody>
      <dsp:txXfrm>
        <a:off x="5359352" y="2892193"/>
        <a:ext cx="267378" cy="281714"/>
      </dsp:txXfrm>
    </dsp:sp>
    <dsp:sp modelId="{8FD60EC6-60AE-4A16-95BE-DC1FFA29EA37}">
      <dsp:nvSpPr>
        <dsp:cNvPr id="0" name=""/>
        <dsp:cNvSpPr/>
      </dsp:nvSpPr>
      <dsp:spPr>
        <a:xfrm>
          <a:off x="6060309" y="2322988"/>
          <a:ext cx="1954014" cy="19540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389D2-0A7A-48BF-81B9-C7098D6F8EFB}">
      <dsp:nvSpPr>
        <dsp:cNvPr id="0" name=""/>
        <dsp:cNvSpPr/>
      </dsp:nvSpPr>
      <dsp:spPr>
        <a:xfrm>
          <a:off x="6499808" y="3863005"/>
          <a:ext cx="1954014" cy="195401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成品包裝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成品冷卻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包裝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700" kern="1200" dirty="0"/>
        </a:p>
      </dsp:txBody>
      <dsp:txXfrm>
        <a:off x="6557039" y="3920236"/>
        <a:ext cx="1839552" cy="1839552"/>
      </dsp:txXfrm>
    </dsp:sp>
    <dsp:sp modelId="{B48C0D9A-063F-4116-B614-0847D913F247}">
      <dsp:nvSpPr>
        <dsp:cNvPr id="0" name=""/>
        <dsp:cNvSpPr/>
      </dsp:nvSpPr>
      <dsp:spPr>
        <a:xfrm rot="21152626">
          <a:off x="8389105" y="2863478"/>
          <a:ext cx="379596" cy="469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/>
        </a:p>
      </dsp:txBody>
      <dsp:txXfrm>
        <a:off x="8389586" y="2964771"/>
        <a:ext cx="265717" cy="281714"/>
      </dsp:txXfrm>
    </dsp:sp>
    <dsp:sp modelId="{50E0E049-6472-4B93-9C34-82E1799C37F4}">
      <dsp:nvSpPr>
        <dsp:cNvPr id="0" name=""/>
        <dsp:cNvSpPr/>
      </dsp:nvSpPr>
      <dsp:spPr>
        <a:xfrm>
          <a:off x="9089714" y="1926513"/>
          <a:ext cx="1954014" cy="19540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6AC46-B043-4C29-B862-645CD285C1E9}">
      <dsp:nvSpPr>
        <dsp:cNvPr id="0" name=""/>
        <dsp:cNvSpPr/>
      </dsp:nvSpPr>
      <dsp:spPr>
        <a:xfrm>
          <a:off x="9409310" y="3643399"/>
          <a:ext cx="1954014" cy="35399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清潔與收納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丹麥機清潔與收納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器具清潔與收納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Microsoft JhengHei Light" panose="020B0304030504040204" pitchFamily="34" charset="-120"/>
              <a:ea typeface="Microsoft JhengHei Light" panose="020B0304030504040204" pitchFamily="34" charset="-120"/>
            </a:rPr>
            <a:t>場地清潔</a:t>
          </a:r>
        </a:p>
      </dsp:txBody>
      <dsp:txXfrm>
        <a:off x="9466541" y="3700630"/>
        <a:ext cx="1839552" cy="34254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485797" y="190884"/>
          <a:ext cx="2819204" cy="2763928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槳狀攪拌器和粉類一起放進攪拌缸中再鎖入攪拌機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發酵奶油切小塊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使用塑膠刮刀刮缸、集中麵團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550559" y="255646"/>
        <a:ext cx="2689680" cy="2699166"/>
      </dsp:txXfrm>
    </dsp:sp>
    <dsp:sp modelId="{654B503B-BFB3-4B35-A623-86834EEFF9C9}">
      <dsp:nvSpPr>
        <dsp:cNvPr id="0" name=""/>
        <dsp:cNvSpPr/>
      </dsp:nvSpPr>
      <dsp:spPr>
        <a:xfrm>
          <a:off x="2503237" y="2558642"/>
          <a:ext cx="2815507" cy="711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503237" y="2558642"/>
        <a:ext cx="1982752" cy="711380"/>
      </dsp:txXfrm>
    </dsp:sp>
    <dsp:sp modelId="{BC71FCA7-D8EC-4B70-A17E-581C9CBF0BB8}">
      <dsp:nvSpPr>
        <dsp:cNvPr id="0" name=""/>
        <dsp:cNvSpPr/>
      </dsp:nvSpPr>
      <dsp:spPr>
        <a:xfrm>
          <a:off x="4596114" y="2536375"/>
          <a:ext cx="819903" cy="80419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9C4A5-D062-4534-B56F-16BBC3D43782}">
      <dsp:nvSpPr>
        <dsp:cNvPr id="0" name=""/>
        <dsp:cNvSpPr/>
      </dsp:nvSpPr>
      <dsp:spPr>
        <a:xfrm>
          <a:off x="0" y="0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200" kern="1200" dirty="0"/>
            <a:t>1. </a:t>
          </a:r>
          <a:r>
            <a:rPr lang="zh-TW" altLang="en-US" sz="2200" kern="1200" dirty="0"/>
            <a:t>粉類</a:t>
          </a:r>
          <a:r>
            <a:rPr lang="en-US" altLang="en-US" sz="2200" kern="1200" dirty="0"/>
            <a:t>(</a:t>
          </a:r>
          <a:r>
            <a:rPr lang="zh-TW" altLang="en-US" sz="2200" kern="1200" dirty="0"/>
            <a:t>中粉、全麥麵粉、砂糖、鹽</a:t>
          </a:r>
          <a:r>
            <a:rPr lang="en-US" altLang="en-US" sz="2200" kern="1200" dirty="0"/>
            <a:t>)</a:t>
          </a:r>
          <a:r>
            <a:rPr lang="zh-TW" altLang="en-US" sz="2200" kern="1200" dirty="0"/>
            <a:t>入鋼盆</a:t>
          </a:r>
          <a:r>
            <a:rPr lang="en-US" altLang="en-US" sz="2200" kern="1200" dirty="0"/>
            <a:t>,</a:t>
          </a:r>
          <a:r>
            <a:rPr lang="zh-TW" altLang="en-US" sz="2200" kern="1200" dirty="0"/>
            <a:t>用槳狀攪拌器</a:t>
          </a:r>
          <a:r>
            <a:rPr lang="en-US" altLang="en-US" sz="2200" kern="1200" dirty="0"/>
            <a:t>1</a:t>
          </a:r>
          <a:r>
            <a:rPr lang="zh-TW" altLang="en-US" sz="2200" kern="1200" dirty="0"/>
            <a:t>速將材料混合均勻。</a:t>
          </a:r>
        </a:p>
      </dsp:txBody>
      <dsp:txXfrm>
        <a:off x="41893" y="41893"/>
        <a:ext cx="4838107" cy="1346536"/>
      </dsp:txXfrm>
    </dsp:sp>
    <dsp:sp modelId="{6B4A9A5A-5DD9-4E66-9E63-EDDD92EE6158}">
      <dsp:nvSpPr>
        <dsp:cNvPr id="0" name=""/>
        <dsp:cNvSpPr/>
      </dsp:nvSpPr>
      <dsp:spPr>
        <a:xfrm>
          <a:off x="544575" y="1690381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200" kern="1200" dirty="0"/>
            <a:t>2.</a:t>
          </a:r>
          <a:r>
            <a:rPr lang="zh-TW" altLang="en-US" sz="2200" kern="1200" dirty="0"/>
            <a:t>加水</a:t>
          </a:r>
          <a:r>
            <a:rPr lang="en-US" altLang="en-US" sz="2200" kern="1200" dirty="0"/>
            <a:t>,</a:t>
          </a:r>
          <a:r>
            <a:rPr lang="zh-TW" altLang="en-US" sz="2200" kern="1200" dirty="0"/>
            <a:t>用</a:t>
          </a:r>
          <a:r>
            <a:rPr lang="en-US" altLang="en-US" sz="2200" kern="1200" dirty="0"/>
            <a:t>1</a:t>
          </a:r>
          <a:r>
            <a:rPr lang="zh-TW" altLang="en-US" sz="2200" kern="1200" dirty="0"/>
            <a:t>速續打到粉不會飛</a:t>
          </a:r>
          <a:r>
            <a:rPr lang="en-US" altLang="en-US" sz="2200" kern="1200" dirty="0"/>
            <a:t>,</a:t>
          </a:r>
          <a:r>
            <a:rPr lang="zh-TW" altLang="en-US" sz="2200" kern="1200" dirty="0"/>
            <a:t>改</a:t>
          </a:r>
          <a:r>
            <a:rPr lang="en-US" altLang="en-US" sz="2200" kern="1200" dirty="0"/>
            <a:t>2</a:t>
          </a:r>
          <a:r>
            <a:rPr lang="zh-TW" altLang="en-US" sz="2200" kern="1200" dirty="0"/>
            <a:t>速攪打成團、筋性稍有展現。</a:t>
          </a:r>
        </a:p>
      </dsp:txBody>
      <dsp:txXfrm>
        <a:off x="586468" y="1732274"/>
        <a:ext cx="4944328" cy="1346536"/>
      </dsp:txXfrm>
    </dsp:sp>
    <dsp:sp modelId="{6CC50D5E-A33B-454F-9768-3A9D36F2CA06}">
      <dsp:nvSpPr>
        <dsp:cNvPr id="0" name=""/>
        <dsp:cNvSpPr/>
      </dsp:nvSpPr>
      <dsp:spPr>
        <a:xfrm>
          <a:off x="1081024" y="3380762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200" kern="1200" dirty="0"/>
            <a:t>3.</a:t>
          </a:r>
          <a:r>
            <a:rPr lang="zh-TW" altLang="en-US" sz="2200" kern="1200" dirty="0"/>
            <a:t>加發酵奶油</a:t>
          </a:r>
          <a:r>
            <a:rPr lang="en-US" altLang="en-US" sz="2200" kern="1200" dirty="0"/>
            <a:t>,</a:t>
          </a:r>
          <a:r>
            <a:rPr lang="zh-TW" altLang="en-US" sz="2200" kern="1200" dirty="0"/>
            <a:t>改</a:t>
          </a:r>
          <a:r>
            <a:rPr lang="en-US" altLang="en-US" sz="2200" kern="1200" dirty="0"/>
            <a:t>1</a:t>
          </a:r>
          <a:r>
            <a:rPr lang="zh-TW" altLang="en-US" sz="2200" kern="1200" dirty="0"/>
            <a:t>速攪打至麵團與油脂充分融合在一起</a:t>
          </a:r>
          <a:r>
            <a:rPr lang="en-US" altLang="en-US" sz="2200" kern="1200" dirty="0"/>
            <a:t>(</a:t>
          </a:r>
          <a:r>
            <a:rPr lang="zh-TW" altLang="en-US" sz="2200" kern="1200" dirty="0"/>
            <a:t>中途要刮缸</a:t>
          </a:r>
          <a:r>
            <a:rPr lang="en-US" altLang="en-US" sz="2200" kern="1200" dirty="0"/>
            <a:t>),</a:t>
          </a:r>
          <a:r>
            <a:rPr lang="zh-TW" altLang="en-US" sz="2200" kern="1200" dirty="0"/>
            <a:t>攪打至三光</a:t>
          </a:r>
          <a:r>
            <a:rPr lang="en-US" altLang="en-US" sz="2200" kern="1200" dirty="0"/>
            <a:t>(</a:t>
          </a:r>
          <a:r>
            <a:rPr lang="zh-TW" altLang="en-US" sz="2200" kern="1200" dirty="0"/>
            <a:t>缸盆光、槳壯器光、麵團光</a:t>
          </a:r>
          <a:r>
            <a:rPr lang="en-US" altLang="en-US" sz="2200" kern="1200" dirty="0"/>
            <a:t>)</a:t>
          </a:r>
          <a:r>
            <a:rPr lang="zh-TW" altLang="en-US" sz="2200" kern="1200" dirty="0"/>
            <a:t>起缸。</a:t>
          </a:r>
        </a:p>
      </dsp:txBody>
      <dsp:txXfrm>
        <a:off x="1122917" y="3422655"/>
        <a:ext cx="4952456" cy="1346536"/>
      </dsp:txXfrm>
    </dsp:sp>
    <dsp:sp modelId="{ABE09D81-009C-4F30-8405-419D488A9CBB}">
      <dsp:nvSpPr>
        <dsp:cNvPr id="0" name=""/>
        <dsp:cNvSpPr/>
      </dsp:nvSpPr>
      <dsp:spPr>
        <a:xfrm>
          <a:off x="1625599" y="5071144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200" kern="1200" dirty="0"/>
            <a:t>4.</a:t>
          </a:r>
          <a:r>
            <a:rPr lang="zh-TW" altLang="en-US" sz="2200" kern="1200" dirty="0"/>
            <a:t>滾圓放入塑膠袋</a:t>
          </a:r>
          <a:r>
            <a:rPr lang="en-US" altLang="en-US" sz="2200" kern="1200" dirty="0"/>
            <a:t>,</a:t>
          </a:r>
          <a:r>
            <a:rPr lang="zh-TW" altLang="en-US" sz="2200" kern="1200" dirty="0"/>
            <a:t>鬆弛</a:t>
          </a:r>
          <a:r>
            <a:rPr lang="en-US" altLang="en-US" sz="2200" kern="1200" dirty="0"/>
            <a:t>15-20</a:t>
          </a:r>
          <a:r>
            <a:rPr lang="zh-TW" altLang="en-US" sz="2200" kern="1200" dirty="0"/>
            <a:t>分鐘。</a:t>
          </a:r>
        </a:p>
      </dsp:txBody>
      <dsp:txXfrm>
        <a:off x="1667492" y="5113037"/>
        <a:ext cx="4944328" cy="1346536"/>
      </dsp:txXfrm>
    </dsp:sp>
    <dsp:sp modelId="{808964F4-1A94-46BE-8226-8A32DB44FFCA}">
      <dsp:nvSpPr>
        <dsp:cNvPr id="0" name=""/>
        <dsp:cNvSpPr/>
      </dsp:nvSpPr>
      <dsp:spPr>
        <a:xfrm>
          <a:off x="5572690" y="1095497"/>
          <a:ext cx="929709" cy="92970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781875" y="1095497"/>
        <a:ext cx="511339" cy="699606"/>
      </dsp:txXfrm>
    </dsp:sp>
    <dsp:sp modelId="{0B2CE01E-C265-465F-AA53-391910743870}">
      <dsp:nvSpPr>
        <dsp:cNvPr id="0" name=""/>
        <dsp:cNvSpPr/>
      </dsp:nvSpPr>
      <dsp:spPr>
        <a:xfrm>
          <a:off x="6117266" y="2785878"/>
          <a:ext cx="929709" cy="92970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6326451" y="2785878"/>
        <a:ext cx="511339" cy="699606"/>
      </dsp:txXfrm>
    </dsp:sp>
    <dsp:sp modelId="{E57475D4-9729-4D25-A7C8-79722317798A}">
      <dsp:nvSpPr>
        <dsp:cNvPr id="0" name=""/>
        <dsp:cNvSpPr/>
      </dsp:nvSpPr>
      <dsp:spPr>
        <a:xfrm>
          <a:off x="6653714" y="4476260"/>
          <a:ext cx="929709" cy="92970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6862899" y="4476260"/>
        <a:ext cx="511339" cy="69960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566611" y="182893"/>
          <a:ext cx="2692701" cy="3136990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槳狀攪拌器和材料一起放進攪拌缸中再鎖入攪拌機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發酵奶油切小塊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使用塑膠刮刀刮缸、集中麵團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油皮、油酥的硬度要一致</a:t>
          </a:r>
          <a:r>
            <a:rPr lang="en-US" altLang="en-US" sz="2000" kern="1200" dirty="0"/>
            <a:t>,</a:t>
          </a:r>
          <a:r>
            <a:rPr lang="zh-TW" altLang="en-US" sz="2000" kern="1200" dirty="0"/>
            <a:t>因此若油酥太軟</a:t>
          </a:r>
          <a:r>
            <a:rPr lang="en-US" altLang="en-US" sz="2000" kern="1200" dirty="0"/>
            <a:t>,</a:t>
          </a:r>
          <a:r>
            <a:rPr lang="zh-TW" altLang="en-US" sz="2000" kern="1200" dirty="0"/>
            <a:t>可先冷藏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629704" y="245986"/>
        <a:ext cx="2566515" cy="3073897"/>
      </dsp:txXfrm>
    </dsp:sp>
    <dsp:sp modelId="{654B503B-BFB3-4B35-A623-86834EEFF9C9}">
      <dsp:nvSpPr>
        <dsp:cNvPr id="0" name=""/>
        <dsp:cNvSpPr/>
      </dsp:nvSpPr>
      <dsp:spPr>
        <a:xfrm>
          <a:off x="2578711" y="3238853"/>
          <a:ext cx="2689171" cy="6794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578711" y="3238853"/>
        <a:ext cx="1893782" cy="679459"/>
      </dsp:txXfrm>
    </dsp:sp>
    <dsp:sp modelId="{BC71FCA7-D8EC-4B70-A17E-581C9CBF0BB8}">
      <dsp:nvSpPr>
        <dsp:cNvPr id="0" name=""/>
        <dsp:cNvSpPr/>
      </dsp:nvSpPr>
      <dsp:spPr>
        <a:xfrm>
          <a:off x="4530022" y="3078413"/>
          <a:ext cx="871900" cy="79129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9C4A5-D062-4534-B56F-16BBC3D43782}">
      <dsp:nvSpPr>
        <dsp:cNvPr id="0" name=""/>
        <dsp:cNvSpPr/>
      </dsp:nvSpPr>
      <dsp:spPr>
        <a:xfrm>
          <a:off x="0" y="0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100" kern="1200" dirty="0"/>
            <a:t>1. </a:t>
          </a:r>
          <a:r>
            <a:rPr lang="zh-TW" altLang="en-US" sz="2100" kern="1200" dirty="0"/>
            <a:t>奶油加砂糖入鋼盆</a:t>
          </a:r>
          <a:r>
            <a:rPr lang="en-US" altLang="en-US" sz="2100" kern="1200" dirty="0"/>
            <a:t>,</a:t>
          </a:r>
          <a:r>
            <a:rPr lang="zh-TW" altLang="en-US" sz="2100" kern="1200" dirty="0"/>
            <a:t>用槳狀攪拌器，用</a:t>
          </a:r>
          <a:r>
            <a:rPr lang="en-US" altLang="en-US" sz="2100" kern="1200" dirty="0"/>
            <a:t>1</a:t>
          </a:r>
          <a:r>
            <a:rPr lang="zh-TW" altLang="en-US" sz="2100" kern="1200" dirty="0"/>
            <a:t>速攪打到摸不到細砂顆粒</a:t>
          </a:r>
        </a:p>
      </dsp:txBody>
      <dsp:txXfrm>
        <a:off x="41893" y="41893"/>
        <a:ext cx="4838107" cy="1346536"/>
      </dsp:txXfrm>
    </dsp:sp>
    <dsp:sp modelId="{6B4A9A5A-5DD9-4E66-9E63-EDDD92EE6158}">
      <dsp:nvSpPr>
        <dsp:cNvPr id="0" name=""/>
        <dsp:cNvSpPr/>
      </dsp:nvSpPr>
      <dsp:spPr>
        <a:xfrm>
          <a:off x="544575" y="1690381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/>
            <a:t>2.</a:t>
          </a:r>
          <a:r>
            <a:rPr lang="zh-TW" altLang="zh-TW" sz="2100" kern="1200" dirty="0"/>
            <a:t>加入粉類</a:t>
          </a:r>
          <a:r>
            <a:rPr lang="en-US" altLang="zh-TW" sz="2100" kern="1200" dirty="0"/>
            <a:t>(</a:t>
          </a:r>
          <a:r>
            <a:rPr lang="zh-TW" altLang="zh-TW" sz="2100" kern="1200" dirty="0"/>
            <a:t>低粉、熟黑芝麻粉、熟黑芝麻</a:t>
          </a:r>
          <a:r>
            <a:rPr lang="en-US" altLang="zh-TW" sz="2100" kern="1200" dirty="0"/>
            <a:t>)</a:t>
          </a:r>
          <a:r>
            <a:rPr lang="zh-TW" altLang="zh-TW" sz="2100" kern="1200" dirty="0"/>
            <a:t>用</a:t>
          </a:r>
          <a:r>
            <a:rPr lang="en-US" altLang="zh-TW" sz="2100" kern="1200" dirty="0"/>
            <a:t>1</a:t>
          </a:r>
          <a:r>
            <a:rPr lang="zh-TW" altLang="zh-TW" sz="2100" kern="1200" dirty="0"/>
            <a:t>速續打到成團起缸</a:t>
          </a:r>
          <a:r>
            <a:rPr lang="en-US" altLang="zh-TW" sz="2100" kern="1200" dirty="0"/>
            <a:t>(</a:t>
          </a:r>
          <a:r>
            <a:rPr lang="zh-TW" altLang="zh-TW" sz="2100" kern="1200" dirty="0"/>
            <a:t>中間刮缸</a:t>
          </a:r>
          <a:r>
            <a:rPr lang="en-US" altLang="zh-TW" sz="2100" kern="1200" dirty="0"/>
            <a:t>)</a:t>
          </a:r>
          <a:endParaRPr lang="zh-TW" altLang="en-US" sz="2100" kern="1200" dirty="0"/>
        </a:p>
      </dsp:txBody>
      <dsp:txXfrm>
        <a:off x="586468" y="1732274"/>
        <a:ext cx="4944328" cy="1346536"/>
      </dsp:txXfrm>
    </dsp:sp>
    <dsp:sp modelId="{6CC50D5E-A33B-454F-9768-3A9D36F2CA06}">
      <dsp:nvSpPr>
        <dsp:cNvPr id="0" name=""/>
        <dsp:cNvSpPr/>
      </dsp:nvSpPr>
      <dsp:spPr>
        <a:xfrm>
          <a:off x="1081024" y="3380762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/>
            <a:t>3.</a:t>
          </a:r>
          <a:r>
            <a:rPr lang="zh-TW" altLang="en-US" sz="2100" kern="1200" dirty="0"/>
            <a:t>加發酵奶油</a:t>
          </a:r>
          <a:r>
            <a:rPr lang="en-US" altLang="en-US" sz="2100" kern="1200" dirty="0"/>
            <a:t>,</a:t>
          </a:r>
          <a:r>
            <a:rPr lang="zh-TW" altLang="en-US" sz="2100" kern="1200" dirty="0"/>
            <a:t>改</a:t>
          </a:r>
          <a:r>
            <a:rPr lang="en-US" altLang="en-US" sz="2100" kern="1200" dirty="0"/>
            <a:t>1</a:t>
          </a:r>
          <a:r>
            <a:rPr lang="zh-TW" altLang="en-US" sz="2100" kern="1200" dirty="0"/>
            <a:t>速攪打至麵團與油脂充分融合在一起</a:t>
          </a:r>
          <a:r>
            <a:rPr lang="en-US" altLang="en-US" sz="2100" kern="1200" dirty="0"/>
            <a:t>(</a:t>
          </a:r>
          <a:r>
            <a:rPr lang="zh-TW" altLang="en-US" sz="2100" kern="1200" dirty="0"/>
            <a:t>中途要刮缸</a:t>
          </a:r>
          <a:r>
            <a:rPr lang="en-US" altLang="en-US" sz="2100" kern="1200" dirty="0"/>
            <a:t>),</a:t>
          </a:r>
          <a:r>
            <a:rPr lang="zh-TW" altLang="en-US" sz="2100" kern="1200" dirty="0"/>
            <a:t>攪打至三光</a:t>
          </a:r>
          <a:r>
            <a:rPr lang="en-US" altLang="en-US" sz="2100" kern="1200" dirty="0"/>
            <a:t>(</a:t>
          </a:r>
          <a:r>
            <a:rPr lang="zh-TW" altLang="en-US" sz="2100" kern="1200" dirty="0"/>
            <a:t>缸盆光、槳狀攪拌器光、麵團光</a:t>
          </a:r>
          <a:r>
            <a:rPr lang="en-US" altLang="en-US" sz="2100" kern="1200" dirty="0"/>
            <a:t>)</a:t>
          </a:r>
          <a:r>
            <a:rPr lang="zh-TW" altLang="en-US" sz="2100" kern="1200" dirty="0"/>
            <a:t>起缸。</a:t>
          </a:r>
        </a:p>
      </dsp:txBody>
      <dsp:txXfrm>
        <a:off x="1122917" y="3422655"/>
        <a:ext cx="4952456" cy="1346536"/>
      </dsp:txXfrm>
    </dsp:sp>
    <dsp:sp modelId="{ABE09D81-009C-4F30-8405-419D488A9CBB}">
      <dsp:nvSpPr>
        <dsp:cNvPr id="0" name=""/>
        <dsp:cNvSpPr/>
      </dsp:nvSpPr>
      <dsp:spPr>
        <a:xfrm>
          <a:off x="1625599" y="5071144"/>
          <a:ext cx="6502400" cy="14303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100" kern="1200" dirty="0"/>
            <a:t>4.</a:t>
          </a:r>
          <a:r>
            <a:rPr lang="zh-TW" altLang="en-US" sz="2100" kern="1200" dirty="0"/>
            <a:t>放入塑膠袋</a:t>
          </a:r>
          <a:r>
            <a:rPr lang="en-US" altLang="en-US" sz="2100" kern="1200" dirty="0"/>
            <a:t>,</a:t>
          </a:r>
          <a:r>
            <a:rPr lang="zh-TW" altLang="en-US" sz="2100" kern="1200" dirty="0"/>
            <a:t>視軟硬程度冷藏。</a:t>
          </a:r>
        </a:p>
      </dsp:txBody>
      <dsp:txXfrm>
        <a:off x="1667492" y="5113037"/>
        <a:ext cx="4944328" cy="1346536"/>
      </dsp:txXfrm>
    </dsp:sp>
    <dsp:sp modelId="{808964F4-1A94-46BE-8226-8A32DB44FFCA}">
      <dsp:nvSpPr>
        <dsp:cNvPr id="0" name=""/>
        <dsp:cNvSpPr/>
      </dsp:nvSpPr>
      <dsp:spPr>
        <a:xfrm>
          <a:off x="5572690" y="1095497"/>
          <a:ext cx="929709" cy="92970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781875" y="1095497"/>
        <a:ext cx="511339" cy="699606"/>
      </dsp:txXfrm>
    </dsp:sp>
    <dsp:sp modelId="{0B2CE01E-C265-465F-AA53-391910743870}">
      <dsp:nvSpPr>
        <dsp:cNvPr id="0" name=""/>
        <dsp:cNvSpPr/>
      </dsp:nvSpPr>
      <dsp:spPr>
        <a:xfrm>
          <a:off x="6117266" y="2785878"/>
          <a:ext cx="929709" cy="92970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6326451" y="2785878"/>
        <a:ext cx="511339" cy="699606"/>
      </dsp:txXfrm>
    </dsp:sp>
    <dsp:sp modelId="{E57475D4-9729-4D25-A7C8-79722317798A}">
      <dsp:nvSpPr>
        <dsp:cNvPr id="0" name=""/>
        <dsp:cNvSpPr/>
      </dsp:nvSpPr>
      <dsp:spPr>
        <a:xfrm>
          <a:off x="6653714" y="4476260"/>
          <a:ext cx="929709" cy="92970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6862899" y="4476260"/>
        <a:ext cx="511339" cy="6996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製作前準備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093DB-6A5E-4A87-B94F-921AB3343091}">
      <dsp:nvSpPr>
        <dsp:cNvPr id="0" name=""/>
        <dsp:cNvSpPr/>
      </dsp:nvSpPr>
      <dsp:spPr>
        <a:xfrm>
          <a:off x="357960" y="4736"/>
          <a:ext cx="2522409" cy="1574717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器具</a:t>
          </a:r>
          <a:r>
            <a:rPr lang="en-US" altLang="zh-TW" sz="2400" kern="1200" dirty="0"/>
            <a:t>:</a:t>
          </a:r>
          <a:r>
            <a:rPr lang="zh-TW" altLang="en-US" sz="2400" kern="1200" dirty="0"/>
            <a:t>丹麥機、擀麵棍、塑膠袋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材料</a:t>
          </a:r>
          <a:r>
            <a:rPr lang="en-US" altLang="zh-TW" sz="2400" kern="1200" dirty="0"/>
            <a:t>:</a:t>
          </a:r>
          <a:r>
            <a:rPr lang="zh-TW" altLang="en-US" sz="2400" kern="1200" dirty="0"/>
            <a:t>手粉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394858" y="41634"/>
        <a:ext cx="2448613" cy="1537819"/>
      </dsp:txXfrm>
    </dsp:sp>
    <dsp:sp modelId="{5BC0AF20-3BA2-4AC0-818D-C8CE64660DCC}">
      <dsp:nvSpPr>
        <dsp:cNvPr id="0" name=""/>
        <dsp:cNvSpPr/>
      </dsp:nvSpPr>
      <dsp:spPr>
        <a:xfrm>
          <a:off x="370395" y="1356886"/>
          <a:ext cx="2518346" cy="8429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三桿三折、整形</a:t>
          </a:r>
        </a:p>
      </dsp:txBody>
      <dsp:txXfrm>
        <a:off x="370395" y="1356886"/>
        <a:ext cx="1773483" cy="842910"/>
      </dsp:txXfrm>
    </dsp:sp>
    <dsp:sp modelId="{F4761E9C-7F9F-4100-84D2-5D6BA96F8420}">
      <dsp:nvSpPr>
        <dsp:cNvPr id="0" name=""/>
        <dsp:cNvSpPr/>
      </dsp:nvSpPr>
      <dsp:spPr>
        <a:xfrm>
          <a:off x="2525419" y="1494944"/>
          <a:ext cx="632119" cy="63211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B2DF5-84A3-42C9-9DF7-84FA1160E051}">
      <dsp:nvSpPr>
        <dsp:cNvPr id="0" name=""/>
        <dsp:cNvSpPr/>
      </dsp:nvSpPr>
      <dsp:spPr>
        <a:xfrm>
          <a:off x="379506" y="2450737"/>
          <a:ext cx="2576122" cy="1935895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丹麥機使用專用抹布擦拭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製作前使用肥皂洗手並擦乾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000" kern="1200" dirty="0"/>
        </a:p>
      </dsp:txBody>
      <dsp:txXfrm>
        <a:off x="424866" y="2496097"/>
        <a:ext cx="2485402" cy="1890535"/>
      </dsp:txXfrm>
    </dsp:sp>
    <dsp:sp modelId="{654B503B-BFB3-4B35-A623-86834EEFF9C9}">
      <dsp:nvSpPr>
        <dsp:cNvPr id="0" name=""/>
        <dsp:cNvSpPr/>
      </dsp:nvSpPr>
      <dsp:spPr>
        <a:xfrm>
          <a:off x="386929" y="4148640"/>
          <a:ext cx="2540217" cy="4759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衛生清潔</a:t>
          </a:r>
        </a:p>
      </dsp:txBody>
      <dsp:txXfrm>
        <a:off x="386929" y="4148640"/>
        <a:ext cx="1788885" cy="475983"/>
      </dsp:txXfrm>
    </dsp:sp>
    <dsp:sp modelId="{BC71FCA7-D8EC-4B70-A17E-581C9CBF0BB8}">
      <dsp:nvSpPr>
        <dsp:cNvPr id="0" name=""/>
        <dsp:cNvSpPr/>
      </dsp:nvSpPr>
      <dsp:spPr>
        <a:xfrm>
          <a:off x="2505792" y="4242324"/>
          <a:ext cx="632119" cy="63211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371595" y="205780"/>
          <a:ext cx="2781578" cy="2048629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不使用丹麥機時，使用安全裝置能避免運轉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麵團表面稍有油脂感就要撒手粉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若麵團捲入轉軸會很難清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419597" y="253782"/>
        <a:ext cx="2685574" cy="2000627"/>
      </dsp:txXfrm>
    </dsp:sp>
    <dsp:sp modelId="{654B503B-BFB3-4B35-A623-86834EEFF9C9}">
      <dsp:nvSpPr>
        <dsp:cNvPr id="0" name=""/>
        <dsp:cNvSpPr/>
      </dsp:nvSpPr>
      <dsp:spPr>
        <a:xfrm>
          <a:off x="2389063" y="2191785"/>
          <a:ext cx="2801116" cy="768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389063" y="2191785"/>
        <a:ext cx="1972617" cy="768838"/>
      </dsp:txXfrm>
    </dsp:sp>
    <dsp:sp modelId="{BC71FCA7-D8EC-4B70-A17E-581C9CBF0BB8}">
      <dsp:nvSpPr>
        <dsp:cNvPr id="0" name=""/>
        <dsp:cNvSpPr/>
      </dsp:nvSpPr>
      <dsp:spPr>
        <a:xfrm>
          <a:off x="4316906" y="2174359"/>
          <a:ext cx="886126" cy="86914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製作前準備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371595" y="205780"/>
          <a:ext cx="2781578" cy="2048629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不使用丹麥機時，使用安全裝置能避免運轉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麵團表面稍有油脂感就要撒手粉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若麵團捲入轉軸會很難清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419597" y="253782"/>
        <a:ext cx="2685574" cy="2000627"/>
      </dsp:txXfrm>
    </dsp:sp>
    <dsp:sp modelId="{654B503B-BFB3-4B35-A623-86834EEFF9C9}">
      <dsp:nvSpPr>
        <dsp:cNvPr id="0" name=""/>
        <dsp:cNvSpPr/>
      </dsp:nvSpPr>
      <dsp:spPr>
        <a:xfrm>
          <a:off x="2389063" y="2191785"/>
          <a:ext cx="2801116" cy="768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389063" y="2191785"/>
        <a:ext cx="1972617" cy="768838"/>
      </dsp:txXfrm>
    </dsp:sp>
    <dsp:sp modelId="{BC71FCA7-D8EC-4B70-A17E-581C9CBF0BB8}">
      <dsp:nvSpPr>
        <dsp:cNvPr id="0" name=""/>
        <dsp:cNvSpPr/>
      </dsp:nvSpPr>
      <dsp:spPr>
        <a:xfrm>
          <a:off x="4316906" y="2174359"/>
          <a:ext cx="886126" cy="86914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371595" y="205780"/>
          <a:ext cx="2781578" cy="2048629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不使用丹麥機時，使用安全裝置能避免運轉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麵團表面稍有油脂感就要撒手粉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若麵團捲入轉軸會很難清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419597" y="253782"/>
        <a:ext cx="2685574" cy="2000627"/>
      </dsp:txXfrm>
    </dsp:sp>
    <dsp:sp modelId="{654B503B-BFB3-4B35-A623-86834EEFF9C9}">
      <dsp:nvSpPr>
        <dsp:cNvPr id="0" name=""/>
        <dsp:cNvSpPr/>
      </dsp:nvSpPr>
      <dsp:spPr>
        <a:xfrm>
          <a:off x="2389063" y="2191785"/>
          <a:ext cx="2801116" cy="768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389063" y="2191785"/>
        <a:ext cx="1972617" cy="768838"/>
      </dsp:txXfrm>
    </dsp:sp>
    <dsp:sp modelId="{BC71FCA7-D8EC-4B70-A17E-581C9CBF0BB8}">
      <dsp:nvSpPr>
        <dsp:cNvPr id="0" name=""/>
        <dsp:cNvSpPr/>
      </dsp:nvSpPr>
      <dsp:spPr>
        <a:xfrm>
          <a:off x="4316906" y="2174359"/>
          <a:ext cx="886126" cy="86914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84AD8-30E2-4DF7-8048-0DD00042026C}">
      <dsp:nvSpPr>
        <dsp:cNvPr id="0" name=""/>
        <dsp:cNvSpPr/>
      </dsp:nvSpPr>
      <dsp:spPr>
        <a:xfrm>
          <a:off x="0" y="243392"/>
          <a:ext cx="6258560" cy="7189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000" kern="1200" dirty="0"/>
            <a:t>1. </a:t>
          </a:r>
          <a:r>
            <a:rPr lang="zh-TW" altLang="en-US" sz="2000" kern="1200" dirty="0"/>
            <a:t>油皮用擀麵棍桿成和油酥一樣大小</a:t>
          </a:r>
          <a:r>
            <a:rPr lang="en-US" altLang="en-US" sz="2000" kern="1200" dirty="0"/>
            <a:t>,</a:t>
          </a:r>
          <a:r>
            <a:rPr lang="zh-TW" altLang="en-US" sz="2000" kern="1200" dirty="0"/>
            <a:t>鬆弛</a:t>
          </a:r>
          <a:r>
            <a:rPr lang="en-US" altLang="en-US" sz="2000" kern="1200" dirty="0"/>
            <a:t>10</a:t>
          </a:r>
          <a:r>
            <a:rPr lang="zh-TW" altLang="en-US" sz="2000" kern="1200" dirty="0"/>
            <a:t>分鐘。</a:t>
          </a:r>
        </a:p>
      </dsp:txBody>
      <dsp:txXfrm>
        <a:off x="21058" y="264450"/>
        <a:ext cx="4844903" cy="676848"/>
      </dsp:txXfrm>
    </dsp:sp>
    <dsp:sp modelId="{5A84F7AA-8323-4693-B316-227DA11D4DC4}">
      <dsp:nvSpPr>
        <dsp:cNvPr id="0" name=""/>
        <dsp:cNvSpPr/>
      </dsp:nvSpPr>
      <dsp:spPr>
        <a:xfrm>
          <a:off x="397764" y="1089996"/>
          <a:ext cx="6258560" cy="120574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2.</a:t>
          </a:r>
          <a:r>
            <a:rPr lang="zh-TW" altLang="zh-TW" sz="2000" kern="1200" dirty="0"/>
            <a:t>油皮稍灑粉取出</a:t>
          </a:r>
          <a:r>
            <a:rPr lang="en-US" altLang="zh-TW" sz="2000" kern="1200" dirty="0"/>
            <a:t>,</a:t>
          </a:r>
          <a:r>
            <a:rPr lang="zh-TW" altLang="zh-TW" sz="2000" kern="1200" dirty="0"/>
            <a:t>用丹麥機壓得比油酥大些</a:t>
          </a:r>
          <a:r>
            <a:rPr lang="en-US" altLang="zh-TW" sz="2000" kern="1200" dirty="0"/>
            <a:t>(</a:t>
          </a:r>
          <a:r>
            <a:rPr lang="zh-TW" altLang="en-US" sz="2000" kern="1200" dirty="0"/>
            <a:t>厚度</a:t>
          </a:r>
          <a:r>
            <a:rPr lang="zh-TW" altLang="zh-TW" sz="2000" kern="1200" dirty="0"/>
            <a:t>約</a:t>
          </a:r>
          <a:r>
            <a:rPr lang="en-US" altLang="zh-TW" sz="2000" kern="1200" dirty="0"/>
            <a:t>6</a:t>
          </a:r>
          <a:r>
            <a:rPr lang="zh-TW" altLang="en-US" sz="2000" kern="1200" dirty="0"/>
            <a:t> </a:t>
          </a:r>
          <a:r>
            <a:rPr lang="en-US" altLang="zh-TW" sz="2000" kern="1200" dirty="0"/>
            <a:t>-&gt;</a:t>
          </a:r>
          <a:r>
            <a:rPr lang="zh-TW" altLang="en-US" sz="2000" kern="1200" dirty="0"/>
            <a:t> </a:t>
          </a:r>
          <a:r>
            <a:rPr lang="en-US" altLang="zh-TW" sz="2000" kern="1200" dirty="0"/>
            <a:t>4),</a:t>
          </a:r>
          <a:r>
            <a:rPr lang="zh-TW" altLang="zh-TW" sz="2000" kern="1200" dirty="0"/>
            <a:t>包入油酥並用擀麵棍壓出空氣</a:t>
          </a:r>
          <a:r>
            <a:rPr lang="en-US" altLang="zh-TW" sz="2000" kern="1200" dirty="0"/>
            <a:t>,</a:t>
          </a:r>
          <a:r>
            <a:rPr lang="zh-TW" altLang="zh-TW" sz="2000" kern="1200" dirty="0"/>
            <a:t>灑手粉抹勻</a:t>
          </a:r>
          <a:endParaRPr lang="zh-TW" altLang="en-US" sz="2000" kern="1200" dirty="0"/>
        </a:p>
      </dsp:txBody>
      <dsp:txXfrm>
        <a:off x="433079" y="1125311"/>
        <a:ext cx="4936832" cy="1135119"/>
      </dsp:txXfrm>
    </dsp:sp>
    <dsp:sp modelId="{3C973E1C-AB73-4B84-9796-28DC003C9353}">
      <dsp:nvSpPr>
        <dsp:cNvPr id="0" name=""/>
        <dsp:cNvSpPr/>
      </dsp:nvSpPr>
      <dsp:spPr>
        <a:xfrm>
          <a:off x="907307" y="2456977"/>
          <a:ext cx="6258560" cy="25916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3</a:t>
          </a:r>
          <a:r>
            <a:rPr lang="en-US" altLang="zh-TW" sz="1800" kern="1200" dirty="0"/>
            <a:t>.</a:t>
          </a:r>
          <a:r>
            <a:rPr lang="zh-TW" altLang="zh-TW" sz="1800" kern="1200" dirty="0"/>
            <a:t>第一桿</a:t>
          </a:r>
          <a:r>
            <a:rPr lang="en-US" altLang="zh-TW" sz="1800" kern="1200" dirty="0"/>
            <a:t>:</a:t>
          </a:r>
          <a:endParaRPr lang="zh-TW" altLang="zh-TW" sz="18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厚度</a:t>
          </a:r>
          <a:r>
            <a:rPr lang="en-US" altLang="zh-TW" sz="1800" kern="1200" dirty="0"/>
            <a:t>16-&gt;13</a:t>
          </a:r>
          <a:r>
            <a:rPr lang="zh-TW" altLang="zh-TW" sz="1800" kern="1200" dirty="0"/>
            <a:t>翻面轉向</a:t>
          </a:r>
          <a:r>
            <a:rPr lang="en-US" altLang="zh-TW" sz="1800" kern="1200" dirty="0"/>
            <a:t>,</a:t>
          </a:r>
          <a:r>
            <a:rPr lang="zh-TW" altLang="zh-TW" sz="1800" kern="1200" dirty="0"/>
            <a:t>灑手粉</a:t>
          </a:r>
          <a:r>
            <a:rPr lang="en-US" altLang="zh-TW" sz="1800" kern="1200" dirty="0"/>
            <a:t>(</a:t>
          </a:r>
          <a:r>
            <a:rPr lang="zh-TW" altLang="en-US" sz="1800" kern="1200" dirty="0"/>
            <a:t>輾壓至麵團</a:t>
          </a:r>
          <a:r>
            <a:rPr lang="zh-TW" altLang="zh-TW" sz="1800" kern="1200" dirty="0"/>
            <a:t>寬約</a:t>
          </a:r>
          <a:r>
            <a:rPr lang="en-US" altLang="zh-TW" sz="1800" kern="1200" dirty="0"/>
            <a:t>25</a:t>
          </a:r>
          <a:r>
            <a:rPr lang="zh-TW" altLang="zh-TW" sz="1800" kern="1200" dirty="0"/>
            <a:t>公分</a:t>
          </a:r>
          <a:r>
            <a:rPr lang="en-US" altLang="zh-TW" sz="1800" kern="1200" dirty="0"/>
            <a:t>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厚度</a:t>
          </a:r>
          <a:r>
            <a:rPr lang="en-US" altLang="zh-TW" sz="1800" kern="1200" dirty="0"/>
            <a:t>-&gt;4(</a:t>
          </a:r>
          <a:r>
            <a:rPr lang="zh-TW" altLang="en-US" sz="1800" kern="1200" dirty="0"/>
            <a:t>輾壓至麵團</a:t>
          </a:r>
          <a:r>
            <a:rPr lang="zh-TW" altLang="zh-TW" sz="1800" kern="1200" dirty="0"/>
            <a:t>寬</a:t>
          </a:r>
          <a:r>
            <a:rPr lang="en-US" altLang="zh-TW" sz="1800" kern="1200" dirty="0"/>
            <a:t>24</a:t>
          </a:r>
          <a:r>
            <a:rPr lang="zh-TW" altLang="zh-TW" sz="1800" kern="1200" dirty="0"/>
            <a:t>公分*長</a:t>
          </a:r>
          <a:r>
            <a:rPr lang="en-US" altLang="zh-TW" sz="1800" kern="1200" dirty="0"/>
            <a:t>75</a:t>
          </a:r>
          <a:r>
            <a:rPr lang="zh-TW" altLang="zh-TW" sz="1800" kern="1200" dirty="0"/>
            <a:t>公分</a:t>
          </a:r>
          <a:r>
            <a:rPr lang="en-US" altLang="zh-TW" sz="1800" kern="1200" dirty="0"/>
            <a:t>),</a:t>
          </a:r>
          <a:r>
            <a:rPr lang="zh-TW" altLang="zh-TW" sz="1800" kern="1200" dirty="0"/>
            <a:t>接合面朝上</a:t>
          </a:r>
          <a:r>
            <a:rPr lang="en-US" altLang="zh-TW" sz="1800" kern="1200" dirty="0"/>
            <a:t>;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1800" kern="1200" dirty="0"/>
            <a:t>開口朝機器運作方向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1800" kern="1200" dirty="0"/>
            <a:t>第一折</a:t>
          </a:r>
          <a:r>
            <a:rPr lang="en-US" altLang="zh-TW" sz="1800" kern="1200" dirty="0"/>
            <a:t>:</a:t>
          </a:r>
          <a:r>
            <a:rPr lang="zh-TW" altLang="zh-TW" sz="1800" kern="1200" dirty="0"/>
            <a:t>接口折在裡面</a:t>
          </a:r>
          <a:r>
            <a:rPr lang="en-US" altLang="zh-TW" sz="1800" kern="1200" dirty="0"/>
            <a:t>,</a:t>
          </a:r>
          <a:r>
            <a:rPr lang="zh-TW" altLang="zh-TW" sz="1800" kern="1200" dirty="0"/>
            <a:t>將邊緣整形對齊</a:t>
          </a:r>
          <a:r>
            <a:rPr lang="en-US" altLang="zh-TW" sz="1800" kern="1200" dirty="0"/>
            <a:t>,</a:t>
          </a:r>
          <a:r>
            <a:rPr lang="zh-TW" altLang="zh-TW" sz="1800" kern="1200" dirty="0"/>
            <a:t>靜置鬆弛</a:t>
          </a:r>
          <a:r>
            <a:rPr lang="en-US" altLang="zh-TW" sz="1800" kern="1200" dirty="0"/>
            <a:t>10-15</a:t>
          </a:r>
          <a:r>
            <a:rPr lang="zh-TW" altLang="zh-TW" sz="1800" kern="1200" dirty="0"/>
            <a:t>分鐘</a:t>
          </a:r>
          <a:r>
            <a:rPr lang="en-US" altLang="zh-TW" sz="1800" kern="1200" dirty="0"/>
            <a:t>(</a:t>
          </a:r>
          <a:r>
            <a:rPr lang="zh-TW" altLang="zh-TW" sz="1800" kern="1200" dirty="0"/>
            <a:t>蓋塑膠袋</a:t>
          </a:r>
          <a:r>
            <a:rPr lang="en-US" altLang="zh-TW" sz="2000" kern="1200" dirty="0"/>
            <a:t>)</a:t>
          </a:r>
          <a:endParaRPr lang="zh-TW" altLang="en-US" sz="2000" kern="1200" dirty="0"/>
        </a:p>
      </dsp:txBody>
      <dsp:txXfrm>
        <a:off x="983213" y="2532883"/>
        <a:ext cx="4855650" cy="2439826"/>
      </dsp:txXfrm>
    </dsp:sp>
    <dsp:sp modelId="{64ADACEF-70AE-4014-919A-0FB52A862DFC}">
      <dsp:nvSpPr>
        <dsp:cNvPr id="0" name=""/>
        <dsp:cNvSpPr/>
      </dsp:nvSpPr>
      <dsp:spPr>
        <a:xfrm>
          <a:off x="1392942" y="5250414"/>
          <a:ext cx="6258560" cy="6160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4.</a:t>
          </a:r>
          <a:r>
            <a:rPr lang="zh-TW" altLang="zh-TW" sz="2000" kern="1200" dirty="0"/>
            <a:t>第二桿</a:t>
          </a:r>
          <a:r>
            <a:rPr lang="en-US" altLang="zh-TW" sz="2000" kern="1200" dirty="0"/>
            <a:t>+</a:t>
          </a:r>
          <a:r>
            <a:rPr lang="zh-TW" altLang="zh-TW" sz="2000" kern="1200" dirty="0"/>
            <a:t>第二折</a:t>
          </a:r>
          <a:r>
            <a:rPr lang="en-US" altLang="zh-TW" sz="2000" kern="1200" dirty="0"/>
            <a:t>+</a:t>
          </a:r>
          <a:r>
            <a:rPr lang="zh-TW" altLang="zh-TW" sz="2000" kern="1200" dirty="0"/>
            <a:t>鬆弛</a:t>
          </a:r>
          <a:r>
            <a:rPr lang="en-US" altLang="zh-TW" sz="2000" kern="1200" dirty="0"/>
            <a:t>(</a:t>
          </a:r>
          <a:r>
            <a:rPr lang="zh-TW" altLang="zh-TW" sz="2000" kern="1200" dirty="0"/>
            <a:t>操作同上</a:t>
          </a:r>
          <a:r>
            <a:rPr lang="en-US" altLang="zh-TW" sz="2000" kern="1200" dirty="0"/>
            <a:t>)</a:t>
          </a:r>
          <a:endParaRPr lang="zh-TW" altLang="en-US" sz="2000" kern="1200" dirty="0"/>
        </a:p>
      </dsp:txBody>
      <dsp:txXfrm>
        <a:off x="1410984" y="5268456"/>
        <a:ext cx="4971378" cy="579921"/>
      </dsp:txXfrm>
    </dsp:sp>
    <dsp:sp modelId="{43E36E0C-EA72-4E41-B6BE-30491C816269}">
      <dsp:nvSpPr>
        <dsp:cNvPr id="0" name=""/>
        <dsp:cNvSpPr/>
      </dsp:nvSpPr>
      <dsp:spPr>
        <a:xfrm>
          <a:off x="1832890" y="5950188"/>
          <a:ext cx="6258560" cy="6679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5.</a:t>
          </a:r>
          <a:r>
            <a:rPr lang="zh-TW" altLang="en-US" sz="2000" kern="1200" dirty="0"/>
            <a:t>第三桿</a:t>
          </a:r>
          <a:r>
            <a:rPr lang="en-US" altLang="en-US" sz="2000" kern="1200" dirty="0"/>
            <a:t>+</a:t>
          </a:r>
          <a:r>
            <a:rPr lang="zh-TW" altLang="en-US" sz="2000" kern="1200" dirty="0"/>
            <a:t>第三折</a:t>
          </a:r>
          <a:r>
            <a:rPr lang="en-US" altLang="en-US" sz="2000" kern="1200" dirty="0"/>
            <a:t>+</a:t>
          </a:r>
          <a:r>
            <a:rPr lang="zh-TW" altLang="en-US" sz="2000" kern="1200" dirty="0"/>
            <a:t>鬆弛</a:t>
          </a:r>
          <a:r>
            <a:rPr lang="en-US" altLang="en-US" sz="2000" kern="1200" dirty="0"/>
            <a:t>(</a:t>
          </a:r>
          <a:r>
            <a:rPr lang="zh-TW" altLang="en-US" sz="2000" kern="1200" dirty="0"/>
            <a:t>操作同上</a:t>
          </a:r>
          <a:r>
            <a:rPr lang="en-US" altLang="en-US" sz="2000" kern="1200" dirty="0"/>
            <a:t>)</a:t>
          </a:r>
          <a:endParaRPr lang="zh-TW" altLang="en-US" sz="2000" kern="1200" dirty="0"/>
        </a:p>
      </dsp:txBody>
      <dsp:txXfrm>
        <a:off x="1852454" y="5969752"/>
        <a:ext cx="4968334" cy="628833"/>
      </dsp:txXfrm>
    </dsp:sp>
    <dsp:sp modelId="{CAC1AAC7-73AF-4C25-9E5F-9198CB84306A}">
      <dsp:nvSpPr>
        <dsp:cNvPr id="0" name=""/>
        <dsp:cNvSpPr/>
      </dsp:nvSpPr>
      <dsp:spPr>
        <a:xfrm>
          <a:off x="5474822" y="880867"/>
          <a:ext cx="783737" cy="7837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500" kern="1200"/>
        </a:p>
      </dsp:txBody>
      <dsp:txXfrm>
        <a:off x="5651163" y="880867"/>
        <a:ext cx="431055" cy="589762"/>
      </dsp:txXfrm>
    </dsp:sp>
    <dsp:sp modelId="{12AC9DF7-FC8A-484F-AEEB-94785D83209A}">
      <dsp:nvSpPr>
        <dsp:cNvPr id="0" name=""/>
        <dsp:cNvSpPr/>
      </dsp:nvSpPr>
      <dsp:spPr>
        <a:xfrm>
          <a:off x="5942182" y="2254081"/>
          <a:ext cx="783737" cy="7837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500" kern="1200"/>
        </a:p>
      </dsp:txBody>
      <dsp:txXfrm>
        <a:off x="6118523" y="2254081"/>
        <a:ext cx="431055" cy="589762"/>
      </dsp:txXfrm>
    </dsp:sp>
    <dsp:sp modelId="{22F28810-7287-478F-AFAB-B59D57255308}">
      <dsp:nvSpPr>
        <dsp:cNvPr id="0" name=""/>
        <dsp:cNvSpPr/>
      </dsp:nvSpPr>
      <dsp:spPr>
        <a:xfrm>
          <a:off x="6503755" y="4536830"/>
          <a:ext cx="783737" cy="7837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500" kern="1200"/>
        </a:p>
      </dsp:txBody>
      <dsp:txXfrm>
        <a:off x="6680096" y="4536830"/>
        <a:ext cx="431055" cy="589762"/>
      </dsp:txXfrm>
    </dsp:sp>
    <dsp:sp modelId="{9518165E-4291-48A2-9DC9-C2B2D948DD13}">
      <dsp:nvSpPr>
        <dsp:cNvPr id="0" name=""/>
        <dsp:cNvSpPr/>
      </dsp:nvSpPr>
      <dsp:spPr>
        <a:xfrm>
          <a:off x="6932885" y="5621429"/>
          <a:ext cx="783737" cy="78373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500" kern="1200"/>
        </a:p>
      </dsp:txBody>
      <dsp:txXfrm>
        <a:off x="7109226" y="5621429"/>
        <a:ext cx="431055" cy="58976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517670" y="183699"/>
          <a:ext cx="2846720" cy="2990421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不使用丹麥機時，使用安全裝置能避免運轉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麵團表面稍有油脂感就要撒手粉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若麵團捲入轉軸會很難清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鬆弛能避免麵團破裂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584372" y="250401"/>
        <a:ext cx="2713316" cy="2923719"/>
      </dsp:txXfrm>
    </dsp:sp>
    <dsp:sp modelId="{654B503B-BFB3-4B35-A623-86834EEFF9C9}">
      <dsp:nvSpPr>
        <dsp:cNvPr id="0" name=""/>
        <dsp:cNvSpPr/>
      </dsp:nvSpPr>
      <dsp:spPr>
        <a:xfrm>
          <a:off x="2508752" y="2893608"/>
          <a:ext cx="2812362" cy="6940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508752" y="2893608"/>
        <a:ext cx="1980536" cy="694052"/>
      </dsp:txXfrm>
    </dsp:sp>
    <dsp:sp modelId="{BC71FCA7-D8EC-4B70-A17E-581C9CBF0BB8}">
      <dsp:nvSpPr>
        <dsp:cNvPr id="0" name=""/>
        <dsp:cNvSpPr/>
      </dsp:nvSpPr>
      <dsp:spPr>
        <a:xfrm>
          <a:off x="4846730" y="2866081"/>
          <a:ext cx="799931" cy="78460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517670" y="183699"/>
          <a:ext cx="2846720" cy="2990421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不使用丹麥機時，使用安全裝置能避免運轉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麵團表面稍有油脂感就要撒手粉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若麵團捲入轉軸會很難清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鬆弛能避免麵團破裂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584372" y="250401"/>
        <a:ext cx="2713316" cy="2923719"/>
      </dsp:txXfrm>
    </dsp:sp>
    <dsp:sp modelId="{654B503B-BFB3-4B35-A623-86834EEFF9C9}">
      <dsp:nvSpPr>
        <dsp:cNvPr id="0" name=""/>
        <dsp:cNvSpPr/>
      </dsp:nvSpPr>
      <dsp:spPr>
        <a:xfrm>
          <a:off x="2508752" y="2893608"/>
          <a:ext cx="2812362" cy="6940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508752" y="2893608"/>
        <a:ext cx="1980536" cy="694052"/>
      </dsp:txXfrm>
    </dsp:sp>
    <dsp:sp modelId="{BC71FCA7-D8EC-4B70-A17E-581C9CBF0BB8}">
      <dsp:nvSpPr>
        <dsp:cNvPr id="0" name=""/>
        <dsp:cNvSpPr/>
      </dsp:nvSpPr>
      <dsp:spPr>
        <a:xfrm>
          <a:off x="4846730" y="2866081"/>
          <a:ext cx="799931" cy="78460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093DB-6A5E-4A87-B94F-921AB3343091}">
      <dsp:nvSpPr>
        <dsp:cNvPr id="0" name=""/>
        <dsp:cNvSpPr/>
      </dsp:nvSpPr>
      <dsp:spPr>
        <a:xfrm>
          <a:off x="74734" y="2261"/>
          <a:ext cx="3088861" cy="1881937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須將頭髮包住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長度及膝的圍裙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長褲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穿襪和包腳的鞋子</a:t>
          </a:r>
        </a:p>
      </dsp:txBody>
      <dsp:txXfrm>
        <a:off x="118830" y="46357"/>
        <a:ext cx="3000669" cy="1837841"/>
      </dsp:txXfrm>
    </dsp:sp>
    <dsp:sp modelId="{5BC0AF20-3BA2-4AC0-818D-C8CE64660DCC}">
      <dsp:nvSpPr>
        <dsp:cNvPr id="0" name=""/>
        <dsp:cNvSpPr/>
      </dsp:nvSpPr>
      <dsp:spPr>
        <a:xfrm>
          <a:off x="58952" y="1884612"/>
          <a:ext cx="3104492" cy="6812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合宜服裝</a:t>
          </a:r>
        </a:p>
      </dsp:txBody>
      <dsp:txXfrm>
        <a:off x="58952" y="1884612"/>
        <a:ext cx="2186262" cy="681299"/>
      </dsp:txXfrm>
    </dsp:sp>
    <dsp:sp modelId="{F4761E9C-7F9F-4100-84D2-5D6BA96F8420}">
      <dsp:nvSpPr>
        <dsp:cNvPr id="0" name=""/>
        <dsp:cNvSpPr/>
      </dsp:nvSpPr>
      <dsp:spPr>
        <a:xfrm>
          <a:off x="2480604" y="1838084"/>
          <a:ext cx="757726" cy="75772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B2DF5-84A3-42C9-9DF7-84FA1160E051}">
      <dsp:nvSpPr>
        <dsp:cNvPr id="0" name=""/>
        <dsp:cNvSpPr/>
      </dsp:nvSpPr>
      <dsp:spPr>
        <a:xfrm>
          <a:off x="112870" y="2994662"/>
          <a:ext cx="3012590" cy="1616076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戴口罩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使用肥皂清潔雙手</a:t>
          </a:r>
        </a:p>
      </dsp:txBody>
      <dsp:txXfrm>
        <a:off x="150737" y="3032529"/>
        <a:ext cx="2936856" cy="1578209"/>
      </dsp:txXfrm>
    </dsp:sp>
    <dsp:sp modelId="{654B503B-BFB3-4B35-A623-86834EEFF9C9}">
      <dsp:nvSpPr>
        <dsp:cNvPr id="0" name=""/>
        <dsp:cNvSpPr/>
      </dsp:nvSpPr>
      <dsp:spPr>
        <a:xfrm>
          <a:off x="118975" y="3969077"/>
          <a:ext cx="2987261" cy="6949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衛生清潔</a:t>
          </a:r>
        </a:p>
      </dsp:txBody>
      <dsp:txXfrm>
        <a:off x="118975" y="3969077"/>
        <a:ext cx="2103704" cy="694912"/>
      </dsp:txXfrm>
    </dsp:sp>
    <dsp:sp modelId="{BC71FCA7-D8EC-4B70-A17E-581C9CBF0BB8}">
      <dsp:nvSpPr>
        <dsp:cNvPr id="0" name=""/>
        <dsp:cNvSpPr/>
      </dsp:nvSpPr>
      <dsp:spPr>
        <a:xfrm>
          <a:off x="2480604" y="4006735"/>
          <a:ext cx="757726" cy="75772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371595" y="205780"/>
          <a:ext cx="2781578" cy="2048629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不使用丹麥機時，使用安全裝置能避免運轉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麵團表面稍有油脂感就要撒手粉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若麵團捲入轉軸會很難清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419597" y="253782"/>
        <a:ext cx="2685574" cy="2000627"/>
      </dsp:txXfrm>
    </dsp:sp>
    <dsp:sp modelId="{654B503B-BFB3-4B35-A623-86834EEFF9C9}">
      <dsp:nvSpPr>
        <dsp:cNvPr id="0" name=""/>
        <dsp:cNvSpPr/>
      </dsp:nvSpPr>
      <dsp:spPr>
        <a:xfrm>
          <a:off x="2389063" y="2191785"/>
          <a:ext cx="2801116" cy="768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389063" y="2191785"/>
        <a:ext cx="1972617" cy="768838"/>
      </dsp:txXfrm>
    </dsp:sp>
    <dsp:sp modelId="{BC71FCA7-D8EC-4B70-A17E-581C9CBF0BB8}">
      <dsp:nvSpPr>
        <dsp:cNvPr id="0" name=""/>
        <dsp:cNvSpPr/>
      </dsp:nvSpPr>
      <dsp:spPr>
        <a:xfrm>
          <a:off x="4316906" y="2174359"/>
          <a:ext cx="886126" cy="86914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CA374-8670-4535-97C8-0C5D357558EF}">
      <dsp:nvSpPr>
        <dsp:cNvPr id="0" name=""/>
        <dsp:cNvSpPr/>
      </dsp:nvSpPr>
      <dsp:spPr>
        <a:xfrm>
          <a:off x="396755" y="1011008"/>
          <a:ext cx="7171357" cy="12778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1. </a:t>
          </a:r>
          <a:r>
            <a:rPr lang="zh-TW" altLang="en-US" sz="2400" kern="1200" dirty="0"/>
            <a:t>麵團桿成寬度約 </a:t>
          </a:r>
          <a:r>
            <a:rPr lang="en-US" altLang="en-US" sz="2400" kern="1200" dirty="0"/>
            <a:t>27 </a:t>
          </a:r>
          <a:r>
            <a:rPr lang="zh-TW" altLang="en-US" sz="2400" kern="1200" dirty="0"/>
            <a:t>公分</a:t>
          </a:r>
          <a:r>
            <a:rPr lang="en-US" altLang="en-US" sz="2400" kern="1200" dirty="0"/>
            <a:t>,</a:t>
          </a:r>
          <a:r>
            <a:rPr lang="zh-TW" altLang="en-US" sz="2400" kern="1200" dirty="0"/>
            <a:t>因桿的過程還會縮。</a:t>
          </a:r>
        </a:p>
      </dsp:txBody>
      <dsp:txXfrm>
        <a:off x="434182" y="1048435"/>
        <a:ext cx="4248058" cy="1203002"/>
      </dsp:txXfrm>
    </dsp:sp>
    <dsp:sp modelId="{4F98933A-471A-4F6C-85DF-F3A5A12D3627}">
      <dsp:nvSpPr>
        <dsp:cNvPr id="0" name=""/>
        <dsp:cNvSpPr/>
      </dsp:nvSpPr>
      <dsp:spPr>
        <a:xfrm>
          <a:off x="538250" y="3260336"/>
          <a:ext cx="7821512" cy="24546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000" kern="1200" dirty="0"/>
            <a:t>2.</a:t>
          </a:r>
          <a:r>
            <a:rPr lang="zh-TW" altLang="en-US" sz="2000" kern="1200" dirty="0"/>
            <a:t>麵團</a:t>
          </a:r>
          <a:r>
            <a:rPr lang="zh-TW" altLang="zh-TW" sz="2000" kern="1200" dirty="0"/>
            <a:t>接合朝下</a:t>
          </a:r>
          <a:r>
            <a:rPr lang="en-US" altLang="zh-TW" sz="2000" kern="1200" dirty="0"/>
            <a:t>,</a:t>
          </a:r>
          <a:r>
            <a:rPr lang="zh-TW" altLang="zh-TW" sz="2000" kern="1200" dirty="0"/>
            <a:t>開口朝機器運作方向</a:t>
          </a:r>
          <a:r>
            <a:rPr lang="zh-TW" altLang="en-US" sz="2000" kern="1200" dirty="0"/>
            <a:t>，</a:t>
          </a:r>
          <a:endParaRPr lang="zh-TW" altLang="zh-TW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調整厚度</a:t>
          </a:r>
          <a:r>
            <a:rPr lang="en-US" altLang="zh-TW" sz="2000" kern="1200" dirty="0"/>
            <a:t>14-&gt;8 </a:t>
          </a:r>
          <a:r>
            <a:rPr lang="zh-TW" altLang="en-US" sz="2000" kern="1200" dirty="0"/>
            <a:t>，</a:t>
          </a:r>
          <a:r>
            <a:rPr lang="zh-TW" altLang="zh-TW" sz="2000" kern="1200" dirty="0"/>
            <a:t>翻面轉向</a:t>
          </a:r>
          <a:r>
            <a:rPr lang="zh-TW" altLang="en-US" sz="2000" kern="1200" dirty="0"/>
            <a:t>反覆輾壓，</a:t>
          </a:r>
          <a:endParaRPr lang="en-US" altLang="zh-TW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重複</a:t>
          </a:r>
          <a:r>
            <a:rPr lang="zh-TW" altLang="zh-TW" sz="2000" kern="1200" dirty="0"/>
            <a:t>灑手粉</a:t>
          </a:r>
          <a:r>
            <a:rPr lang="zh-TW" altLang="en-US" sz="2000" kern="1200" dirty="0"/>
            <a:t>輾壓，厚度漸次到</a:t>
          </a:r>
          <a:r>
            <a:rPr lang="en-US" altLang="zh-TW" sz="2000" kern="1200" dirty="0"/>
            <a:t>4.5</a:t>
          </a:r>
          <a:endParaRPr lang="zh-TW" altLang="zh-TW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輾壓至麵糰大小約</a:t>
          </a:r>
          <a:r>
            <a:rPr lang="zh-TW" altLang="zh-TW" sz="2000" kern="1200" dirty="0"/>
            <a:t>寬 </a:t>
          </a:r>
          <a:r>
            <a:rPr lang="en-US" altLang="zh-TW" sz="2000" kern="1200" dirty="0"/>
            <a:t>25 </a:t>
          </a:r>
          <a:r>
            <a:rPr lang="zh-TW" altLang="zh-TW" sz="2000" kern="1200" dirty="0"/>
            <a:t>公分*長 </a:t>
          </a:r>
          <a:r>
            <a:rPr lang="en-US" altLang="zh-TW" sz="2000" kern="1200" dirty="0"/>
            <a:t>57 </a:t>
          </a:r>
          <a:r>
            <a:rPr lang="zh-TW" altLang="zh-TW" sz="2000" kern="1200" dirty="0"/>
            <a:t>公分</a:t>
          </a:r>
          <a:r>
            <a:rPr lang="zh-TW" altLang="en-US" sz="2000" kern="1200" dirty="0"/>
            <a:t>。</a:t>
          </a:r>
        </a:p>
      </dsp:txBody>
      <dsp:txXfrm>
        <a:off x="610144" y="3332230"/>
        <a:ext cx="4226334" cy="2310870"/>
      </dsp:txXfrm>
    </dsp:sp>
    <dsp:sp modelId="{A7ACC61F-48C3-4990-8AD6-812FAB2B2CB5}">
      <dsp:nvSpPr>
        <dsp:cNvPr id="0" name=""/>
        <dsp:cNvSpPr/>
      </dsp:nvSpPr>
      <dsp:spPr>
        <a:xfrm>
          <a:off x="5543920" y="1938028"/>
          <a:ext cx="1898963" cy="1898963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971187" y="1938028"/>
        <a:ext cx="1044429" cy="142897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製作前準備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093DB-6A5E-4A87-B94F-921AB3343091}">
      <dsp:nvSpPr>
        <dsp:cNvPr id="0" name=""/>
        <dsp:cNvSpPr/>
      </dsp:nvSpPr>
      <dsp:spPr>
        <a:xfrm>
          <a:off x="357960" y="4736"/>
          <a:ext cx="2522409" cy="1574717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器具</a:t>
          </a:r>
          <a:r>
            <a:rPr lang="en-US" altLang="zh-TW" sz="2400" kern="1200" dirty="0"/>
            <a:t>:</a:t>
          </a:r>
          <a:r>
            <a:rPr lang="zh-TW" altLang="en-US" sz="2400" kern="1200" dirty="0"/>
            <a:t>鐵尺、切麵刀或菜刀、烤盤、計時器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394858" y="41634"/>
        <a:ext cx="2448613" cy="1537819"/>
      </dsp:txXfrm>
    </dsp:sp>
    <dsp:sp modelId="{5BC0AF20-3BA2-4AC0-818D-C8CE64660DCC}">
      <dsp:nvSpPr>
        <dsp:cNvPr id="0" name=""/>
        <dsp:cNvSpPr/>
      </dsp:nvSpPr>
      <dsp:spPr>
        <a:xfrm>
          <a:off x="370395" y="1489036"/>
          <a:ext cx="2518346" cy="4833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切片、烤焙</a:t>
          </a:r>
        </a:p>
      </dsp:txBody>
      <dsp:txXfrm>
        <a:off x="370395" y="1489036"/>
        <a:ext cx="1773483" cy="483363"/>
      </dsp:txXfrm>
    </dsp:sp>
    <dsp:sp modelId="{F4761E9C-7F9F-4100-84D2-5D6BA96F8420}">
      <dsp:nvSpPr>
        <dsp:cNvPr id="0" name=""/>
        <dsp:cNvSpPr/>
      </dsp:nvSpPr>
      <dsp:spPr>
        <a:xfrm>
          <a:off x="2525419" y="1494944"/>
          <a:ext cx="632119" cy="63211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B2DF5-84A3-42C9-9DF7-84FA1160E051}">
      <dsp:nvSpPr>
        <dsp:cNvPr id="0" name=""/>
        <dsp:cNvSpPr/>
      </dsp:nvSpPr>
      <dsp:spPr>
        <a:xfrm>
          <a:off x="379506" y="2450737"/>
          <a:ext cx="2576122" cy="1935895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器具先清潔擦乾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製作前使用肥皂洗手並擦乾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000" kern="1200" dirty="0"/>
        </a:p>
      </dsp:txBody>
      <dsp:txXfrm>
        <a:off x="424866" y="2496097"/>
        <a:ext cx="2485402" cy="1890535"/>
      </dsp:txXfrm>
    </dsp:sp>
    <dsp:sp modelId="{654B503B-BFB3-4B35-A623-86834EEFF9C9}">
      <dsp:nvSpPr>
        <dsp:cNvPr id="0" name=""/>
        <dsp:cNvSpPr/>
      </dsp:nvSpPr>
      <dsp:spPr>
        <a:xfrm>
          <a:off x="386929" y="4148640"/>
          <a:ext cx="2540217" cy="47598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衛生清潔</a:t>
          </a:r>
        </a:p>
      </dsp:txBody>
      <dsp:txXfrm>
        <a:off x="386929" y="4148640"/>
        <a:ext cx="1788885" cy="475983"/>
      </dsp:txXfrm>
    </dsp:sp>
    <dsp:sp modelId="{BC71FCA7-D8EC-4B70-A17E-581C9CBF0BB8}">
      <dsp:nvSpPr>
        <dsp:cNvPr id="0" name=""/>
        <dsp:cNvSpPr/>
      </dsp:nvSpPr>
      <dsp:spPr>
        <a:xfrm>
          <a:off x="2505792" y="4242324"/>
          <a:ext cx="632119" cy="63211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485797" y="190884"/>
          <a:ext cx="2819204" cy="2763928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使用鐵尺量測輔助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切好即可排列於烤盤中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切剩的麵團可集中烤熟避免浪費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550559" y="255646"/>
        <a:ext cx="2689680" cy="2699166"/>
      </dsp:txXfrm>
    </dsp:sp>
    <dsp:sp modelId="{654B503B-BFB3-4B35-A623-86834EEFF9C9}">
      <dsp:nvSpPr>
        <dsp:cNvPr id="0" name=""/>
        <dsp:cNvSpPr/>
      </dsp:nvSpPr>
      <dsp:spPr>
        <a:xfrm>
          <a:off x="2503237" y="2558642"/>
          <a:ext cx="2815507" cy="7113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503237" y="2558642"/>
        <a:ext cx="1982752" cy="711380"/>
      </dsp:txXfrm>
    </dsp:sp>
    <dsp:sp modelId="{BC71FCA7-D8EC-4B70-A17E-581C9CBF0BB8}">
      <dsp:nvSpPr>
        <dsp:cNvPr id="0" name=""/>
        <dsp:cNvSpPr/>
      </dsp:nvSpPr>
      <dsp:spPr>
        <a:xfrm>
          <a:off x="4596114" y="2536375"/>
          <a:ext cx="819903" cy="80419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05148-864A-40C7-9A92-F3D7923FEF65}">
      <dsp:nvSpPr>
        <dsp:cNvPr id="0" name=""/>
        <dsp:cNvSpPr/>
      </dsp:nvSpPr>
      <dsp:spPr>
        <a:xfrm>
          <a:off x="0" y="0"/>
          <a:ext cx="6324816" cy="16843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400" kern="1200" dirty="0"/>
            <a:t>1. </a:t>
          </a:r>
          <a:r>
            <a:rPr lang="zh-TW" altLang="en-US" sz="2400" kern="1200" dirty="0"/>
            <a:t>烤箱預熱上火 </a:t>
          </a:r>
          <a:r>
            <a:rPr lang="en-US" altLang="en-US" sz="2400" kern="1200" dirty="0"/>
            <a:t>180/</a:t>
          </a:r>
          <a:r>
            <a:rPr lang="zh-TW" altLang="en-US" sz="2400" kern="1200" dirty="0"/>
            <a:t>下火 </a:t>
          </a:r>
          <a:r>
            <a:rPr lang="en-US" altLang="en-US" sz="2400" kern="1200" dirty="0"/>
            <a:t>160</a:t>
          </a:r>
          <a:endParaRPr lang="zh-TW" altLang="en-US" sz="2400" kern="1200" dirty="0"/>
        </a:p>
      </dsp:txBody>
      <dsp:txXfrm>
        <a:off x="49332" y="49332"/>
        <a:ext cx="4507298" cy="1585660"/>
      </dsp:txXfrm>
    </dsp:sp>
    <dsp:sp modelId="{28E9593C-CE67-4382-A2A3-3D12EE9ACB64}">
      <dsp:nvSpPr>
        <dsp:cNvPr id="0" name=""/>
        <dsp:cNvSpPr/>
      </dsp:nvSpPr>
      <dsp:spPr>
        <a:xfrm>
          <a:off x="558071" y="1965045"/>
          <a:ext cx="6324816" cy="16843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/>
            <a:t>2.</a:t>
          </a:r>
          <a:r>
            <a:rPr lang="zh-TW" altLang="en-US" sz="2400" kern="1200" dirty="0"/>
            <a:t>使用切麵刀或其他刀具切成每片 </a:t>
          </a:r>
          <a:r>
            <a:rPr lang="en-US" altLang="en-US" sz="2400" kern="1200" dirty="0"/>
            <a:t>3*3 </a:t>
          </a:r>
          <a:r>
            <a:rPr lang="zh-TW" altLang="en-US" sz="2400" kern="1200" dirty="0"/>
            <a:t>的尺寸</a:t>
          </a:r>
        </a:p>
      </dsp:txBody>
      <dsp:txXfrm>
        <a:off x="607403" y="2014377"/>
        <a:ext cx="4573268" cy="1585660"/>
      </dsp:txXfrm>
    </dsp:sp>
    <dsp:sp modelId="{0E25C5CA-0857-4E32-B59F-CBAF67497BAF}">
      <dsp:nvSpPr>
        <dsp:cNvPr id="0" name=""/>
        <dsp:cNvSpPr/>
      </dsp:nvSpPr>
      <dsp:spPr>
        <a:xfrm>
          <a:off x="1116143" y="3930091"/>
          <a:ext cx="6324816" cy="16843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kern="1200" dirty="0"/>
            <a:t>3.</a:t>
          </a:r>
          <a:r>
            <a:rPr lang="zh-TW" altLang="en-US" sz="2400" kern="1200" dirty="0"/>
            <a:t> 入爐烤</a:t>
          </a:r>
          <a:r>
            <a:rPr lang="en-US" altLang="en-US" sz="2400" kern="1200" dirty="0"/>
            <a:t>15 </a:t>
          </a:r>
          <a:r>
            <a:rPr lang="zh-TW" altLang="en-US" sz="2400" kern="1200" dirty="0"/>
            <a:t>分鐘</a:t>
          </a:r>
          <a:r>
            <a:rPr lang="en-US" altLang="en-US" sz="2400" kern="1200" dirty="0"/>
            <a:t>,</a:t>
          </a:r>
          <a:r>
            <a:rPr lang="zh-TW" altLang="en-US" sz="2400" kern="1200" dirty="0"/>
            <a:t>調頭 </a:t>
          </a:r>
          <a:r>
            <a:rPr lang="en-US" altLang="en-US" sz="2400" kern="1200" dirty="0"/>
            <a:t>10 </a:t>
          </a:r>
          <a:r>
            <a:rPr lang="zh-TW" altLang="en-US" sz="2400" kern="1200" dirty="0"/>
            <a:t>分鐘</a:t>
          </a:r>
          <a:r>
            <a:rPr lang="en-US" altLang="en-US" sz="2400" kern="1200" dirty="0"/>
            <a:t>,</a:t>
          </a:r>
          <a:r>
            <a:rPr lang="zh-TW" altLang="en-US" sz="2400" kern="1200" dirty="0"/>
            <a:t>關火再悶 </a:t>
          </a:r>
          <a:r>
            <a:rPr lang="en-US" altLang="en-US" sz="2400" kern="1200" dirty="0"/>
            <a:t>5 </a:t>
          </a:r>
          <a:r>
            <a:rPr lang="zh-TW" altLang="en-US" sz="2400" kern="1200" dirty="0"/>
            <a:t>分鐘</a:t>
          </a:r>
        </a:p>
      </dsp:txBody>
      <dsp:txXfrm>
        <a:off x="1165475" y="3979423"/>
        <a:ext cx="4573268" cy="1585660"/>
      </dsp:txXfrm>
    </dsp:sp>
    <dsp:sp modelId="{64AE0539-9642-4321-B139-09EB422B3706}">
      <dsp:nvSpPr>
        <dsp:cNvPr id="0" name=""/>
        <dsp:cNvSpPr/>
      </dsp:nvSpPr>
      <dsp:spPr>
        <a:xfrm>
          <a:off x="5230004" y="1277279"/>
          <a:ext cx="1094811" cy="109481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476336" y="1277279"/>
        <a:ext cx="602147" cy="823845"/>
      </dsp:txXfrm>
    </dsp:sp>
    <dsp:sp modelId="{70452060-C1A4-4FC6-9F40-2D7247890EA4}">
      <dsp:nvSpPr>
        <dsp:cNvPr id="0" name=""/>
        <dsp:cNvSpPr/>
      </dsp:nvSpPr>
      <dsp:spPr>
        <a:xfrm>
          <a:off x="5788076" y="3231096"/>
          <a:ext cx="1094811" cy="109481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6034408" y="3231096"/>
        <a:ext cx="602147" cy="82384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製作前準備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093DB-6A5E-4A87-B94F-921AB3343091}">
      <dsp:nvSpPr>
        <dsp:cNvPr id="0" name=""/>
        <dsp:cNvSpPr/>
      </dsp:nvSpPr>
      <dsp:spPr>
        <a:xfrm>
          <a:off x="215623" y="86933"/>
          <a:ext cx="2760370" cy="2304215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器具</a:t>
          </a:r>
          <a:r>
            <a:rPr lang="en-US" altLang="zh-TW" sz="2400" kern="1200" dirty="0"/>
            <a:t>:</a:t>
          </a:r>
          <a:r>
            <a:rPr lang="zh-TW" altLang="en-US" sz="2400" kern="1200" dirty="0"/>
            <a:t>隔熱手套、冷卻架、封口機、料理秤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材料</a:t>
          </a:r>
          <a:r>
            <a:rPr lang="en-US" altLang="zh-TW" sz="2400" kern="1200" dirty="0"/>
            <a:t>:</a:t>
          </a:r>
          <a:r>
            <a:rPr lang="zh-TW" altLang="en-US" sz="2400" kern="1200" dirty="0"/>
            <a:t>包裝袋、包裝盒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69614" y="140924"/>
        <a:ext cx="2652388" cy="2250224"/>
      </dsp:txXfrm>
    </dsp:sp>
    <dsp:sp modelId="{5BC0AF20-3BA2-4AC0-818D-C8CE64660DCC}">
      <dsp:nvSpPr>
        <dsp:cNvPr id="0" name=""/>
        <dsp:cNvSpPr/>
      </dsp:nvSpPr>
      <dsp:spPr>
        <a:xfrm>
          <a:off x="194267" y="2383875"/>
          <a:ext cx="2755923" cy="5289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食品包裝</a:t>
          </a:r>
        </a:p>
      </dsp:txBody>
      <dsp:txXfrm>
        <a:off x="194267" y="2383875"/>
        <a:ext cx="1940791" cy="528963"/>
      </dsp:txXfrm>
    </dsp:sp>
    <dsp:sp modelId="{F4761E9C-7F9F-4100-84D2-5D6BA96F8420}">
      <dsp:nvSpPr>
        <dsp:cNvPr id="0" name=""/>
        <dsp:cNvSpPr/>
      </dsp:nvSpPr>
      <dsp:spPr>
        <a:xfrm>
          <a:off x="2430985" y="2233128"/>
          <a:ext cx="691752" cy="69175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B2DF5-84A3-42C9-9DF7-84FA1160E051}">
      <dsp:nvSpPr>
        <dsp:cNvPr id="0" name=""/>
        <dsp:cNvSpPr/>
      </dsp:nvSpPr>
      <dsp:spPr>
        <a:xfrm>
          <a:off x="229715" y="3236320"/>
          <a:ext cx="2819149" cy="1114301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製作前使用肥皂洗手並擦乾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000" kern="1200" dirty="0"/>
        </a:p>
      </dsp:txBody>
      <dsp:txXfrm>
        <a:off x="255824" y="3262429"/>
        <a:ext cx="2766931" cy="1088192"/>
      </dsp:txXfrm>
    </dsp:sp>
    <dsp:sp modelId="{654B503B-BFB3-4B35-A623-86834EEFF9C9}">
      <dsp:nvSpPr>
        <dsp:cNvPr id="0" name=""/>
        <dsp:cNvSpPr/>
      </dsp:nvSpPr>
      <dsp:spPr>
        <a:xfrm>
          <a:off x="255606" y="4325955"/>
          <a:ext cx="2779858" cy="520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衛生清潔</a:t>
          </a:r>
        </a:p>
      </dsp:txBody>
      <dsp:txXfrm>
        <a:off x="255606" y="4325955"/>
        <a:ext cx="1957646" cy="520887"/>
      </dsp:txXfrm>
    </dsp:sp>
    <dsp:sp modelId="{BC71FCA7-D8EC-4B70-A17E-581C9CBF0BB8}">
      <dsp:nvSpPr>
        <dsp:cNvPr id="0" name=""/>
        <dsp:cNvSpPr/>
      </dsp:nvSpPr>
      <dsp:spPr>
        <a:xfrm>
          <a:off x="2507542" y="4278509"/>
          <a:ext cx="691752" cy="69175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成品</a:t>
          </a:r>
          <a:endParaRPr lang="en-US" altLang="zh-TW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包裝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製作前準備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435798" y="201484"/>
          <a:ext cx="2611856" cy="2169894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為加速產品冷卻，可視情況冷藏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封口機調節溫度至</a:t>
          </a:r>
          <a:r>
            <a:rPr lang="en-US" altLang="zh-TW" sz="2000" kern="1200" dirty="0"/>
            <a:t>3-4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量大時可使用秤重方式量測成品數量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486641" y="252327"/>
        <a:ext cx="2510170" cy="2119051"/>
      </dsp:txXfrm>
    </dsp:sp>
    <dsp:sp modelId="{654B503B-BFB3-4B35-A623-86834EEFF9C9}">
      <dsp:nvSpPr>
        <dsp:cNvPr id="0" name=""/>
        <dsp:cNvSpPr/>
      </dsp:nvSpPr>
      <dsp:spPr>
        <a:xfrm>
          <a:off x="2439925" y="2339209"/>
          <a:ext cx="2636904" cy="7597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439925" y="2339209"/>
        <a:ext cx="1856975" cy="759718"/>
      </dsp:txXfrm>
    </dsp:sp>
    <dsp:sp modelId="{BC71FCA7-D8EC-4B70-A17E-581C9CBF0BB8}">
      <dsp:nvSpPr>
        <dsp:cNvPr id="0" name=""/>
        <dsp:cNvSpPr/>
      </dsp:nvSpPr>
      <dsp:spPr>
        <a:xfrm>
          <a:off x="4490054" y="2315429"/>
          <a:ext cx="875615" cy="85883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清潔</a:t>
          </a:r>
          <a:endParaRPr lang="en-US" altLang="zh-TW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收納</a:t>
          </a:r>
          <a:endParaRPr lang="en-US" altLang="zh-TW" sz="2100" kern="1200" dirty="0"/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435798" y="201484"/>
          <a:ext cx="2611856" cy="2169894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關閉電源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丹麥機使用專用抹布擦拭，抹布的水要擰的很乾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摺疊直立收納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2486641" y="252327"/>
        <a:ext cx="2510170" cy="2119051"/>
      </dsp:txXfrm>
    </dsp:sp>
    <dsp:sp modelId="{654B503B-BFB3-4B35-A623-86834EEFF9C9}">
      <dsp:nvSpPr>
        <dsp:cNvPr id="0" name=""/>
        <dsp:cNvSpPr/>
      </dsp:nvSpPr>
      <dsp:spPr>
        <a:xfrm>
          <a:off x="2439925" y="2339209"/>
          <a:ext cx="2636904" cy="7597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439925" y="2339209"/>
        <a:ext cx="1856975" cy="759718"/>
      </dsp:txXfrm>
    </dsp:sp>
    <dsp:sp modelId="{BC71FCA7-D8EC-4B70-A17E-581C9CBF0BB8}">
      <dsp:nvSpPr>
        <dsp:cNvPr id="0" name=""/>
        <dsp:cNvSpPr/>
      </dsp:nvSpPr>
      <dsp:spPr>
        <a:xfrm>
          <a:off x="4490054" y="2315429"/>
          <a:ext cx="875615" cy="85883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清潔</a:t>
          </a:r>
          <a:endParaRPr lang="en-US" altLang="zh-TW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收納</a:t>
          </a:r>
          <a:endParaRPr lang="en-US" altLang="zh-TW" sz="2100" kern="1200" dirty="0"/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2435798" y="201484"/>
          <a:ext cx="2611856" cy="2169894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關閉電器電源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烤盤放涼再洗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/>
            <a:t>器具清洗後收納至指定位置</a:t>
          </a:r>
        </a:p>
      </dsp:txBody>
      <dsp:txXfrm>
        <a:off x="2486641" y="252327"/>
        <a:ext cx="2510170" cy="2119051"/>
      </dsp:txXfrm>
    </dsp:sp>
    <dsp:sp modelId="{654B503B-BFB3-4B35-A623-86834EEFF9C9}">
      <dsp:nvSpPr>
        <dsp:cNvPr id="0" name=""/>
        <dsp:cNvSpPr/>
      </dsp:nvSpPr>
      <dsp:spPr>
        <a:xfrm>
          <a:off x="2439925" y="2339209"/>
          <a:ext cx="2636904" cy="7597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2439925" y="2339209"/>
        <a:ext cx="1856975" cy="759718"/>
      </dsp:txXfrm>
    </dsp:sp>
    <dsp:sp modelId="{BC71FCA7-D8EC-4B70-A17E-581C9CBF0BB8}">
      <dsp:nvSpPr>
        <dsp:cNvPr id="0" name=""/>
        <dsp:cNvSpPr/>
      </dsp:nvSpPr>
      <dsp:spPr>
        <a:xfrm>
          <a:off x="4490054" y="2315429"/>
          <a:ext cx="875615" cy="85883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093DB-6A5E-4A87-B94F-921AB3343091}">
      <dsp:nvSpPr>
        <dsp:cNvPr id="0" name=""/>
        <dsp:cNvSpPr/>
      </dsp:nvSpPr>
      <dsp:spPr>
        <a:xfrm>
          <a:off x="76262" y="5635"/>
          <a:ext cx="2850592" cy="3066441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器具</a:t>
          </a:r>
          <a:r>
            <a:rPr lang="en-US" altLang="zh-TW" sz="2000" kern="1200" dirty="0"/>
            <a:t>:</a:t>
          </a:r>
          <a:r>
            <a:rPr lang="zh-TW" altLang="en-US" sz="2000" kern="1200" dirty="0"/>
            <a:t>料理秤、容器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油皮</a:t>
          </a:r>
          <a:r>
            <a:rPr lang="en-US" altLang="zh-TW" sz="2000" kern="1200" dirty="0"/>
            <a:t>:</a:t>
          </a:r>
          <a:r>
            <a:rPr lang="zh-TW" altLang="en-US" sz="2000" kern="1200" dirty="0"/>
            <a:t>中粉、全麥麵粉、砂糖、鹽、發酵奶油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油酥</a:t>
          </a:r>
          <a:r>
            <a:rPr lang="en-US" altLang="zh-TW" sz="2000" kern="1200" dirty="0"/>
            <a:t>:</a:t>
          </a:r>
          <a:r>
            <a:rPr lang="zh-TW" altLang="zh-TW" sz="2000" kern="1200" dirty="0"/>
            <a:t>低粉、熟黑芝麻粉、熟黑芝麻</a:t>
          </a:r>
          <a:r>
            <a:rPr lang="zh-TW" altLang="en-US" sz="2000" kern="1200" dirty="0"/>
            <a:t>、砂糖、發酵奶油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143055" y="72428"/>
        <a:ext cx="2717006" cy="2999648"/>
      </dsp:txXfrm>
    </dsp:sp>
    <dsp:sp modelId="{5BC0AF20-3BA2-4AC0-818D-C8CE64660DCC}">
      <dsp:nvSpPr>
        <dsp:cNvPr id="0" name=""/>
        <dsp:cNvSpPr/>
      </dsp:nvSpPr>
      <dsp:spPr>
        <a:xfrm>
          <a:off x="71644" y="2643454"/>
          <a:ext cx="2850592" cy="533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測量備料</a:t>
          </a:r>
        </a:p>
      </dsp:txBody>
      <dsp:txXfrm>
        <a:off x="71644" y="2643454"/>
        <a:ext cx="2007459" cy="533133"/>
      </dsp:txXfrm>
    </dsp:sp>
    <dsp:sp modelId="{F4761E9C-7F9F-4100-84D2-5D6BA96F8420}">
      <dsp:nvSpPr>
        <dsp:cNvPr id="0" name=""/>
        <dsp:cNvSpPr/>
      </dsp:nvSpPr>
      <dsp:spPr>
        <a:xfrm>
          <a:off x="2219414" y="2370048"/>
          <a:ext cx="997707" cy="99770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B2DF5-84A3-42C9-9DF7-84FA1160E051}">
      <dsp:nvSpPr>
        <dsp:cNvPr id="0" name=""/>
        <dsp:cNvSpPr/>
      </dsp:nvSpPr>
      <dsp:spPr>
        <a:xfrm>
          <a:off x="104540" y="3496297"/>
          <a:ext cx="2850592" cy="753576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900" kern="1200" dirty="0"/>
            <a:t>容器和餐具先清潔擦乾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900" kern="1200" dirty="0"/>
            <a:t>使用餐具舀取材料</a:t>
          </a:r>
        </a:p>
      </dsp:txBody>
      <dsp:txXfrm>
        <a:off x="122197" y="3513954"/>
        <a:ext cx="2815278" cy="735919"/>
      </dsp:txXfrm>
    </dsp:sp>
    <dsp:sp modelId="{654B503B-BFB3-4B35-A623-86834EEFF9C9}">
      <dsp:nvSpPr>
        <dsp:cNvPr id="0" name=""/>
        <dsp:cNvSpPr/>
      </dsp:nvSpPr>
      <dsp:spPr>
        <a:xfrm>
          <a:off x="90316" y="4253864"/>
          <a:ext cx="2850592" cy="5483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衛生清潔</a:t>
          </a:r>
        </a:p>
      </dsp:txBody>
      <dsp:txXfrm>
        <a:off x="90316" y="4253864"/>
        <a:ext cx="2007459" cy="548322"/>
      </dsp:txXfrm>
    </dsp:sp>
    <dsp:sp modelId="{BC71FCA7-D8EC-4B70-A17E-581C9CBF0BB8}">
      <dsp:nvSpPr>
        <dsp:cNvPr id="0" name=""/>
        <dsp:cNvSpPr/>
      </dsp:nvSpPr>
      <dsp:spPr>
        <a:xfrm>
          <a:off x="2240623" y="4125529"/>
          <a:ext cx="997707" cy="99770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方塊酥製作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B2DF5-84A3-42C9-9DF7-84FA1160E051}">
      <dsp:nvSpPr>
        <dsp:cNvPr id="0" name=""/>
        <dsp:cNvSpPr/>
      </dsp:nvSpPr>
      <dsp:spPr>
        <a:xfrm>
          <a:off x="935978" y="651168"/>
          <a:ext cx="3081046" cy="3105413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相同顏色的材料可以秤在一起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發酵奶油前一夜放常溫會較好打發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/>
            <a:t>此</a:t>
          </a:r>
          <a:r>
            <a:rPr lang="zh-TW" altLang="en-US" sz="2000" kern="1200" dirty="0"/>
            <a:t>配方使用桌上型攪拌器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若要用落地大型攪拌器</a:t>
          </a:r>
          <a:r>
            <a:rPr lang="en-US" altLang="en-US" sz="2000" kern="1200" dirty="0"/>
            <a:t>,</a:t>
          </a:r>
          <a:r>
            <a:rPr lang="zh-TW" altLang="en-US" sz="2000" kern="1200" dirty="0"/>
            <a:t>要 </a:t>
          </a:r>
          <a:r>
            <a:rPr lang="en-US" altLang="en-US" sz="2000" kern="1200" dirty="0"/>
            <a:t>4</a:t>
          </a:r>
          <a:r>
            <a:rPr lang="zh-TW" altLang="en-US" sz="2000" kern="1200" dirty="0"/>
            <a:t>倍的量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1008171" y="723361"/>
        <a:ext cx="2936660" cy="3033220"/>
      </dsp:txXfrm>
    </dsp:sp>
    <dsp:sp modelId="{654B503B-BFB3-4B35-A623-86834EEFF9C9}">
      <dsp:nvSpPr>
        <dsp:cNvPr id="0" name=""/>
        <dsp:cNvSpPr/>
      </dsp:nvSpPr>
      <dsp:spPr>
        <a:xfrm>
          <a:off x="928967" y="3487609"/>
          <a:ext cx="3101362" cy="6125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小撇步</a:t>
          </a:r>
        </a:p>
      </dsp:txBody>
      <dsp:txXfrm>
        <a:off x="928967" y="3487609"/>
        <a:ext cx="2184058" cy="612546"/>
      </dsp:txXfrm>
    </dsp:sp>
    <dsp:sp modelId="{BC71FCA7-D8EC-4B70-A17E-581C9CBF0BB8}">
      <dsp:nvSpPr>
        <dsp:cNvPr id="0" name=""/>
        <dsp:cNvSpPr/>
      </dsp:nvSpPr>
      <dsp:spPr>
        <a:xfrm>
          <a:off x="3198113" y="3382830"/>
          <a:ext cx="892589" cy="84415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DEDE-B3A0-4684-A2FC-69FAA491753E}">
      <dsp:nvSpPr>
        <dsp:cNvPr id="0" name=""/>
        <dsp:cNvSpPr/>
      </dsp:nvSpPr>
      <dsp:spPr>
        <a:xfrm>
          <a:off x="974074" y="545470"/>
          <a:ext cx="1178576" cy="101494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100" kern="1200" dirty="0"/>
            <a:t>製作前準備</a:t>
          </a:r>
        </a:p>
      </dsp:txBody>
      <dsp:txXfrm>
        <a:off x="1156868" y="702885"/>
        <a:ext cx="812988" cy="700117"/>
      </dsp:txXfrm>
    </dsp:sp>
    <dsp:sp modelId="{7131F4CA-9C6C-4B74-8176-F7C5A64522E9}">
      <dsp:nvSpPr>
        <dsp:cNvPr id="0" name=""/>
        <dsp:cNvSpPr/>
      </dsp:nvSpPr>
      <dsp:spPr>
        <a:xfrm>
          <a:off x="1001413" y="993661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F0BF1-32A0-499C-8140-2E0EFB673E71}">
      <dsp:nvSpPr>
        <dsp:cNvPr id="0" name=""/>
        <dsp:cNvSpPr/>
      </dsp:nvSpPr>
      <dsp:spPr>
        <a:xfrm>
          <a:off x="0" y="8510"/>
          <a:ext cx="1177069" cy="101463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7731A-1D1E-4952-8544-570DA9C41DB7}">
      <dsp:nvSpPr>
        <dsp:cNvPr id="0" name=""/>
        <dsp:cNvSpPr/>
      </dsp:nvSpPr>
      <dsp:spPr>
        <a:xfrm>
          <a:off x="796911" y="882699"/>
          <a:ext cx="137554" cy="118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093DB-6A5E-4A87-B94F-921AB3343091}">
      <dsp:nvSpPr>
        <dsp:cNvPr id="0" name=""/>
        <dsp:cNvSpPr/>
      </dsp:nvSpPr>
      <dsp:spPr>
        <a:xfrm>
          <a:off x="3618" y="256003"/>
          <a:ext cx="2984806" cy="1567308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器具</a:t>
          </a:r>
          <a:r>
            <a:rPr lang="en-US" altLang="zh-TW" sz="2000" kern="1200" dirty="0"/>
            <a:t>:</a:t>
          </a:r>
          <a:r>
            <a:rPr lang="zh-TW" altLang="en-US" sz="2000" kern="1200" dirty="0"/>
            <a:t>缸盆、篩網、攪拌機、保鮮塑膠袋、塑膠刮板、擀麵棍、剪刀或刀片</a:t>
          </a:r>
          <a:r>
            <a:rPr lang="en-US" altLang="zh-TW" sz="2000" kern="1200" dirty="0"/>
            <a:t>(</a:t>
          </a:r>
          <a:r>
            <a:rPr lang="zh-TW" altLang="en-US" sz="2000" kern="1200" dirty="0"/>
            <a:t>剪塑膠袋</a:t>
          </a:r>
          <a:r>
            <a:rPr lang="en-US" altLang="zh-TW" sz="2000" kern="1200" dirty="0"/>
            <a:t>)</a:t>
          </a: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2400" kern="1200" dirty="0"/>
        </a:p>
      </dsp:txBody>
      <dsp:txXfrm>
        <a:off x="40342" y="292727"/>
        <a:ext cx="2911358" cy="1530584"/>
      </dsp:txXfrm>
    </dsp:sp>
    <dsp:sp modelId="{5BC0AF20-3BA2-4AC0-818D-C8CE64660DCC}">
      <dsp:nvSpPr>
        <dsp:cNvPr id="0" name=""/>
        <dsp:cNvSpPr/>
      </dsp:nvSpPr>
      <dsp:spPr>
        <a:xfrm>
          <a:off x="0" y="1624979"/>
          <a:ext cx="2984806" cy="5582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油皮、油酥</a:t>
          </a:r>
        </a:p>
      </dsp:txBody>
      <dsp:txXfrm>
        <a:off x="0" y="1624979"/>
        <a:ext cx="2101976" cy="558235"/>
      </dsp:txXfrm>
    </dsp:sp>
    <dsp:sp modelId="{F4761E9C-7F9F-4100-84D2-5D6BA96F8420}">
      <dsp:nvSpPr>
        <dsp:cNvPr id="0" name=""/>
        <dsp:cNvSpPr/>
      </dsp:nvSpPr>
      <dsp:spPr>
        <a:xfrm>
          <a:off x="2193648" y="1508618"/>
          <a:ext cx="1044682" cy="104468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B2DF5-84A3-42C9-9DF7-84FA1160E051}">
      <dsp:nvSpPr>
        <dsp:cNvPr id="0" name=""/>
        <dsp:cNvSpPr/>
      </dsp:nvSpPr>
      <dsp:spPr>
        <a:xfrm>
          <a:off x="33227" y="3089260"/>
          <a:ext cx="2984806" cy="789057"/>
        </a:xfrm>
        <a:prstGeom prst="round2SameRect">
          <a:avLst>
            <a:gd name="adj1" fmla="val 8000"/>
            <a:gd name="adj2" fmla="val 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容器和餐具先清潔擦乾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/>
            <a:t>使用餐具舀取材料</a:t>
          </a:r>
        </a:p>
      </dsp:txBody>
      <dsp:txXfrm>
        <a:off x="51716" y="3107749"/>
        <a:ext cx="2947828" cy="770568"/>
      </dsp:txXfrm>
    </dsp:sp>
    <dsp:sp modelId="{654B503B-BFB3-4B35-A623-86834EEFF9C9}">
      <dsp:nvSpPr>
        <dsp:cNvPr id="0" name=""/>
        <dsp:cNvSpPr/>
      </dsp:nvSpPr>
      <dsp:spPr>
        <a:xfrm>
          <a:off x="18333" y="3882496"/>
          <a:ext cx="2984806" cy="5741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/>
            <a:t>衛生清潔</a:t>
          </a:r>
        </a:p>
      </dsp:txBody>
      <dsp:txXfrm>
        <a:off x="18333" y="3882496"/>
        <a:ext cx="2101976" cy="574139"/>
      </dsp:txXfrm>
    </dsp:sp>
    <dsp:sp modelId="{BC71FCA7-D8EC-4B70-A17E-581C9CBF0BB8}">
      <dsp:nvSpPr>
        <dsp:cNvPr id="0" name=""/>
        <dsp:cNvSpPr/>
      </dsp:nvSpPr>
      <dsp:spPr>
        <a:xfrm>
          <a:off x="2193648" y="3748119"/>
          <a:ext cx="1044682" cy="104468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4D4DF-D098-45E4-9AE2-FE259077AA10}" type="datetimeFigureOut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B87F4-B9AB-47F0-9522-DF8093358F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47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9A439A-FF18-40F7-A53F-A87B6A806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467F74A-C36F-4736-9C53-366B8C8FA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D2E2505-F1A4-4629-A1D1-AE3EE453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BD8B-0E6D-493C-B470-211A33B27536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247E05-0F49-457E-9C26-B5D429CF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504DBB5-1627-4AB5-9D86-8A67AC5F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373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F08BE4-81AE-4381-98FF-FD518844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EA10684-6CED-4788-94D3-8D0AE9ADA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34858B9-9842-499F-B2FF-7D0F720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3F885-4B15-4D8D-BD75-E51137317F64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0D93954-B6D4-4069-AB0D-96942E38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B9BDEF-9081-4D92-B190-9BC66A71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45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8BD55F6-3C33-4701-A7EE-F9A898F95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74AF3DA-90E5-472C-B5D8-2A98FA7CE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3882FB-7D8D-47AB-8365-B421B00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09711-B664-4239-9122-574A96B81C1D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98DC4D-1498-43C3-8834-8651470B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A1325F-C6E1-44A1-B895-8BE29770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98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E86B4D-E940-453E-ACA3-9011B59E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76FA334-4E46-4F80-A729-F3DF140F9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A93860-3B51-40C8-96A5-E7A46A87C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5858A-ECE3-4506-BF74-0F2AC5B85FA5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AFAC0A-9700-4CAC-9F0C-C708694CD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0F0CEF4-D1E4-4BC5-A5C7-A874A99F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5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D75C70-10A1-4CD7-A9FC-366D2CA2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9274D9-D5D1-4249-954C-2312037C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D5EBBA-AE24-4900-B853-32FB21800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41A62-C04C-4940-9FDF-6C757886BEC9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125887-BC99-4E70-9451-7B21A180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F94FAF-8FC4-43AC-A343-E7F2FDEC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08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0EAB02-2EEA-487D-9813-14097C98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31E0F8-9037-49E7-8C1C-A97CD2C5F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488812A-203F-43C5-82FC-1067FAB0F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4E07A5D-4E84-44BC-8029-E9A0B659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A4ED-45CF-4A45-AAAD-DA08E11B1DF1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4AEDEE-A53F-43BF-ADD3-129D8D54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91E47F-AC20-4613-B902-691992DF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041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FB9DC1-1CBD-4EF7-848E-F8108A49C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57823C-F59A-4307-A7C1-E29093818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9F7BC92-5C49-4174-AB1A-423DD6EB0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AA19A7A-00C6-42E2-B2A0-ED9408E19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6CC45FA-82EC-4566-93E6-632C5AB9E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ACF26E2-F4D4-493A-8660-DBFB49DA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6B18-DE24-4344-B8AC-C51CFCA00EC5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79A850E-66D0-4989-BBBD-AF9FE993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E556A1E-C6B3-4442-9D8D-DA35D564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264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B8FEA2-C69A-48F6-86FB-1CC04BAF4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3659DC6-AC3C-4795-97F6-60BF9A87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1CE0-ECE6-49C8-8C02-6483F423EE8F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260123A-4D26-4304-8833-EF81CFE36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D1D4ACD-ABEB-4734-9EC8-9AF0D2B9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039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629EEABA-1776-4256-95F0-96BBC09C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6DEC7-77CB-495B-B4E7-21BD4AC36FBE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95DFAF7-00C2-49D8-BA54-FCA060F6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B11AFB-E6DC-427D-AB0A-EEF48B66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414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05FE3D-5847-42D4-92E3-BB39FB0C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CDDB35-5A7E-4F42-827A-B08F82B6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AD7941B-D05C-429A-85FB-F90AF0867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9D2C68-8DF5-40DD-8A9A-61939FA5D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FF5FD-BDD7-4376-A42E-3F48E8F56944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0E4432-F295-4088-BB41-21C673B3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0888C1-BBDA-496B-A46E-26890B2F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140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481959-DA39-4556-91FF-6A783AB68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467C984-46F3-48FB-B496-692D97F65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DE77660-46AC-45B4-A4A6-44DFE3A92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10DF0C5-4C8E-476F-9CF4-9CF3FE6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A232-66EF-44CE-AE4A-0E408D46BA45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475CB2-7728-421A-AF9D-4C2CDF1E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BDCD318-2E92-4CE0-9BBA-D07CD5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28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0DC8A96-E677-4D34-B752-4D4C25129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1EF0FB-A5E9-4531-8FD9-E821C8397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B4035F-A79A-4C49-B11B-CF974F5DA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CF01A-445D-4329-B9B5-817EBFFBDDB5}" type="datetime1">
              <a:rPr lang="zh-TW" altLang="en-US" smtClean="0"/>
              <a:t>2023/6/12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634E31-B5BA-4E50-9993-F59208941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60AC9F-AA91-4AD6-8730-D4E841F88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382B-D63B-4988-BA5F-FBDDEF6FD2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7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image" Target="../media/image33.jp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Relationship Id="rId1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image" Target="../media/image27.png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hyperlink" Target="https://www.youtube.com/watch?v=0Qn8DYedvew" TargetMode="Externa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18" Type="http://schemas.openxmlformats.org/officeDocument/2006/relationships/image" Target="../media/image27.png"/><Relationship Id="rId3" Type="http://schemas.openxmlformats.org/officeDocument/2006/relationships/diagramLayout" Target="../diagrams/layout22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17" Type="http://schemas.openxmlformats.org/officeDocument/2006/relationships/hyperlink" Target="https://drive.google.com/file/d/1CKunyVCo5OcfpapLZx3ar07yZuSMki37/view?usp=sharing" TargetMode="External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10" Type="http://schemas.openxmlformats.org/officeDocument/2006/relationships/diagramColors" Target="../diagrams/colors23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image" Target="../media/image27.png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hyperlink" Target="https://www.youtube.com/watch?v=-LCby7KpvuM" TargetMode="Externa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13" Type="http://schemas.openxmlformats.org/officeDocument/2006/relationships/diagramLayout" Target="../diagrams/layout31.xml"/><Relationship Id="rId18" Type="http://schemas.openxmlformats.org/officeDocument/2006/relationships/image" Target="../media/image27.png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12" Type="http://schemas.openxmlformats.org/officeDocument/2006/relationships/diagramData" Target="../diagrams/data31.xml"/><Relationship Id="rId17" Type="http://schemas.openxmlformats.org/officeDocument/2006/relationships/hyperlink" Target="https://drive.google.com/file/d/1QTuH1mhBhWxTSCxLCvrpw9A8gLLimPAY/view?usp=sharing" TargetMode="External"/><Relationship Id="rId2" Type="http://schemas.openxmlformats.org/officeDocument/2006/relationships/diagramData" Target="../diagrams/data29.xml"/><Relationship Id="rId16" Type="http://schemas.microsoft.com/office/2007/relationships/diagramDrawing" Target="../diagrams/drawing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5" Type="http://schemas.openxmlformats.org/officeDocument/2006/relationships/diagramColors" Target="../diagrams/colors31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Relationship Id="rId14" Type="http://schemas.openxmlformats.org/officeDocument/2006/relationships/diagramQuickStyle" Target="../diagrams/quickStyle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13" Type="http://schemas.openxmlformats.org/officeDocument/2006/relationships/image" Target="../media/image37.png"/><Relationship Id="rId18" Type="http://schemas.microsoft.com/office/2007/relationships/hdphoto" Target="../media/hdphoto2.wdp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diagramData" Target="../diagrams/data3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5" Type="http://schemas.openxmlformats.org/officeDocument/2006/relationships/image" Target="../media/image39.png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5.xml"/><Relationship Id="rId13" Type="http://schemas.openxmlformats.org/officeDocument/2006/relationships/diagramLayout" Target="../diagrams/layout36.xml"/><Relationship Id="rId3" Type="http://schemas.openxmlformats.org/officeDocument/2006/relationships/diagramLayout" Target="../diagrams/layout34.xml"/><Relationship Id="rId7" Type="http://schemas.openxmlformats.org/officeDocument/2006/relationships/diagramData" Target="../diagrams/data35.xml"/><Relationship Id="rId12" Type="http://schemas.openxmlformats.org/officeDocument/2006/relationships/diagramData" Target="../diagrams/data36.xml"/><Relationship Id="rId17" Type="http://schemas.openxmlformats.org/officeDocument/2006/relationships/image" Target="../media/image27.png"/><Relationship Id="rId2" Type="http://schemas.openxmlformats.org/officeDocument/2006/relationships/diagramData" Target="../diagrams/data34.xml"/><Relationship Id="rId16" Type="http://schemas.microsoft.com/office/2007/relationships/diagramDrawing" Target="../diagrams/drawing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11" Type="http://schemas.microsoft.com/office/2007/relationships/diagramDrawing" Target="../diagrams/drawing35.xml"/><Relationship Id="rId5" Type="http://schemas.openxmlformats.org/officeDocument/2006/relationships/diagramColors" Target="../diagrams/colors34.xml"/><Relationship Id="rId15" Type="http://schemas.openxmlformats.org/officeDocument/2006/relationships/diagramColors" Target="../diagrams/colors36.xml"/><Relationship Id="rId10" Type="http://schemas.openxmlformats.org/officeDocument/2006/relationships/diagramColors" Target="../diagrams/colors35.xml"/><Relationship Id="rId4" Type="http://schemas.openxmlformats.org/officeDocument/2006/relationships/diagramQuickStyle" Target="../diagrams/quickStyle34.xml"/><Relationship Id="rId9" Type="http://schemas.openxmlformats.org/officeDocument/2006/relationships/diagramQuickStyle" Target="../diagrams/quickStyle35.xml"/><Relationship Id="rId14" Type="http://schemas.openxmlformats.org/officeDocument/2006/relationships/diagramQuickStyle" Target="../diagrams/quickStyle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8.xml"/><Relationship Id="rId13" Type="http://schemas.openxmlformats.org/officeDocument/2006/relationships/image" Target="../media/image43.pn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12" Type="http://schemas.microsoft.com/office/2007/relationships/diagramDrawing" Target="../diagrams/drawing38.xml"/><Relationship Id="rId17" Type="http://schemas.openxmlformats.org/officeDocument/2006/relationships/image" Target="../media/image47.png"/><Relationship Id="rId2" Type="http://schemas.openxmlformats.org/officeDocument/2006/relationships/image" Target="../media/image4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11" Type="http://schemas.openxmlformats.org/officeDocument/2006/relationships/diagramColors" Target="../diagrams/colors38.xml"/><Relationship Id="rId5" Type="http://schemas.openxmlformats.org/officeDocument/2006/relationships/diagramQuickStyle" Target="../diagrams/quickStyle37.xml"/><Relationship Id="rId15" Type="http://schemas.openxmlformats.org/officeDocument/2006/relationships/image" Target="../media/image45.png"/><Relationship Id="rId10" Type="http://schemas.openxmlformats.org/officeDocument/2006/relationships/diagramQuickStyle" Target="../diagrams/quickStyle38.xml"/><Relationship Id="rId4" Type="http://schemas.openxmlformats.org/officeDocument/2006/relationships/diagramLayout" Target="../diagrams/layout37.xml"/><Relationship Id="rId9" Type="http://schemas.openxmlformats.org/officeDocument/2006/relationships/diagramLayout" Target="../diagrams/layout38.xml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13" Type="http://schemas.openxmlformats.org/officeDocument/2006/relationships/image" Target="../media/image50.jpg"/><Relationship Id="rId3" Type="http://schemas.openxmlformats.org/officeDocument/2006/relationships/diagramLayout" Target="../diagrams/layout39.xml"/><Relationship Id="rId7" Type="http://schemas.openxmlformats.org/officeDocument/2006/relationships/diagramData" Target="../diagrams/data40.xml"/><Relationship Id="rId12" Type="http://schemas.openxmlformats.org/officeDocument/2006/relationships/image" Target="../media/image49.jp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5" Type="http://schemas.openxmlformats.org/officeDocument/2006/relationships/diagramColors" Target="../diagrams/colors39.xml"/><Relationship Id="rId15" Type="http://schemas.openxmlformats.org/officeDocument/2006/relationships/image" Target="../media/image52.jpg"/><Relationship Id="rId10" Type="http://schemas.openxmlformats.org/officeDocument/2006/relationships/diagramColors" Target="../diagrams/colors40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Relationship Id="rId1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2.xml"/><Relationship Id="rId13" Type="http://schemas.microsoft.com/office/2007/relationships/hdphoto" Target="../media/hdphoto3.wdp"/><Relationship Id="rId3" Type="http://schemas.openxmlformats.org/officeDocument/2006/relationships/diagramLayout" Target="../diagrams/layout41.xml"/><Relationship Id="rId7" Type="http://schemas.openxmlformats.org/officeDocument/2006/relationships/diagramData" Target="../diagrams/data42.xml"/><Relationship Id="rId12" Type="http://schemas.openxmlformats.org/officeDocument/2006/relationships/image" Target="../media/image54.pn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11" Type="http://schemas.microsoft.com/office/2007/relationships/diagramDrawing" Target="../diagrams/drawing42.xml"/><Relationship Id="rId5" Type="http://schemas.openxmlformats.org/officeDocument/2006/relationships/diagramColors" Target="../diagrams/colors41.xml"/><Relationship Id="rId10" Type="http://schemas.openxmlformats.org/officeDocument/2006/relationships/diagramColors" Target="../diagrams/colors42.xml"/><Relationship Id="rId4" Type="http://schemas.openxmlformats.org/officeDocument/2006/relationships/diagramQuickStyle" Target="../diagrams/quickStyle41.xml"/><Relationship Id="rId9" Type="http://schemas.openxmlformats.org/officeDocument/2006/relationships/diagramQuickStyle" Target="../diagrams/quickStyle42.xml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4.xml"/><Relationship Id="rId13" Type="http://schemas.openxmlformats.org/officeDocument/2006/relationships/image" Target="../media/image57.png"/><Relationship Id="rId3" Type="http://schemas.openxmlformats.org/officeDocument/2006/relationships/diagramLayout" Target="../diagrams/layout43.xml"/><Relationship Id="rId7" Type="http://schemas.openxmlformats.org/officeDocument/2006/relationships/diagramData" Target="../diagrams/data44.xml"/><Relationship Id="rId12" Type="http://schemas.openxmlformats.org/officeDocument/2006/relationships/image" Target="../media/image56.pn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11" Type="http://schemas.microsoft.com/office/2007/relationships/diagramDrawing" Target="../diagrams/drawing44.xml"/><Relationship Id="rId5" Type="http://schemas.openxmlformats.org/officeDocument/2006/relationships/diagramColors" Target="../diagrams/colors43.xml"/><Relationship Id="rId15" Type="http://schemas.openxmlformats.org/officeDocument/2006/relationships/image" Target="../media/image59.png"/><Relationship Id="rId10" Type="http://schemas.openxmlformats.org/officeDocument/2006/relationships/diagramColors" Target="../diagrams/colors44.xml"/><Relationship Id="rId4" Type="http://schemas.openxmlformats.org/officeDocument/2006/relationships/diagramQuickStyle" Target="../diagrams/quickStyle43.xml"/><Relationship Id="rId9" Type="http://schemas.openxmlformats.org/officeDocument/2006/relationships/diagramQuickStyle" Target="../diagrams/quickStyle44.xml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openxmlformats.org/officeDocument/2006/relationships/image" Target="../media/image14.png"/><Relationship Id="rId3" Type="http://schemas.openxmlformats.org/officeDocument/2006/relationships/image" Target="../media/image9.png"/><Relationship Id="rId21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image" Target="../media/image11.png"/><Relationship Id="rId10" Type="http://schemas.openxmlformats.org/officeDocument/2006/relationships/diagramLayout" Target="../diagrams/layout5.xml"/><Relationship Id="rId19" Type="http://schemas.openxmlformats.org/officeDocument/2006/relationships/image" Target="../media/image15.png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diagramLayout" Target="../diagrams/layout8.xml"/><Relationship Id="rId21" Type="http://schemas.openxmlformats.org/officeDocument/2006/relationships/image" Target="../media/image26.png"/><Relationship Id="rId7" Type="http://schemas.openxmlformats.org/officeDocument/2006/relationships/diagramData" Target="../diagrams/data9.xml"/><Relationship Id="rId12" Type="http://schemas.openxmlformats.org/officeDocument/2006/relationships/image" Target="../media/image10.png"/><Relationship Id="rId17" Type="http://schemas.openxmlformats.org/officeDocument/2006/relationships/image" Target="../media/image23.png"/><Relationship Id="rId2" Type="http://schemas.openxmlformats.org/officeDocument/2006/relationships/diagramData" Target="../diagrams/data8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image" Target="../media/image21.png"/><Relationship Id="rId10" Type="http://schemas.openxmlformats.org/officeDocument/2006/relationships/diagramColors" Target="../diagrams/colors9.xml"/><Relationship Id="rId19" Type="http://schemas.microsoft.com/office/2007/relationships/hdphoto" Target="../media/hdphoto1.wdp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image" Target="../media/image27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hyperlink" Target="https://drive.google.com/file/d/1TGkj5cHpoyXaLznzLhSlWyXdKcZZXBen/view?usp=sharing" TargetMode="Externa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image" Target="../media/image27.png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hyperlink" Target="https://drive.google.com/file/d/1PxnWlvAL7t2JuRGS73STmzwcvojB63EU/view?usp=sharing" TargetMode="Externa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13" Type="http://schemas.openxmlformats.org/officeDocument/2006/relationships/image" Target="../media/image29.png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12" Type="http://schemas.openxmlformats.org/officeDocument/2006/relationships/image" Target="../media/image28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5" Type="http://schemas.openxmlformats.org/officeDocument/2006/relationships/image" Target="../media/image31.png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411DEB-44CC-47BC-A042-C18A441EA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2000249"/>
            <a:ext cx="9144000" cy="995363"/>
          </a:xfrm>
        </p:spPr>
        <p:txBody>
          <a:bodyPr/>
          <a:lstStyle/>
          <a:p>
            <a:r>
              <a:rPr lang="zh-TW" altLang="en-US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嘉義美食製備課程教材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6DE6451-E0A1-4512-8147-1209D06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29165"/>
            <a:ext cx="9144000" cy="1655762"/>
          </a:xfrm>
        </p:spPr>
        <p:txBody>
          <a:bodyPr/>
          <a:lstStyle/>
          <a:p>
            <a:r>
              <a:rPr lang="en-US" altLang="zh-TW" dirty="0"/>
              <a:t>112</a:t>
            </a:r>
            <a:r>
              <a:rPr lang="zh-TW" altLang="en-US"/>
              <a:t>年度西點</a:t>
            </a:r>
            <a:r>
              <a:rPr lang="zh-TW" altLang="en-US" dirty="0"/>
              <a:t>烘焙製作實習教材研發社群成果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6890614-21B3-49C0-A685-5E6663690390}"/>
              </a:ext>
            </a:extLst>
          </p:cNvPr>
          <p:cNvSpPr txBox="1">
            <a:spLocks/>
          </p:cNvSpPr>
          <p:nvPr/>
        </p:nvSpPr>
        <p:spPr>
          <a:xfrm>
            <a:off x="1524000" y="3364707"/>
            <a:ext cx="9144000" cy="995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方塊酥製作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305A7D0-8568-468D-874A-F5D8EDED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9001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BDE2483-6FCA-41D1-9667-77A5A4095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33" r="3253" b="9733"/>
          <a:stretch/>
        </p:blipFill>
        <p:spPr>
          <a:xfrm>
            <a:off x="2603010" y="1858921"/>
            <a:ext cx="6634948" cy="4288536"/>
          </a:xfrm>
          <a:prstGeom prst="rect">
            <a:avLst/>
          </a:prstGeom>
        </p:spPr>
      </p:pic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/>
          </p:nvPr>
        </p:nvGraphicFramePr>
        <p:xfrm>
          <a:off x="-2192416" y="2734037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39675" y="2004092"/>
            <a:ext cx="256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認識丹麥機</a:t>
            </a:r>
            <a:r>
              <a:rPr lang="en-US" altLang="zh-TW" sz="3200" dirty="0"/>
              <a:t>: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3773D4C-4FE0-4B4B-95AD-44845BB31F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43" y="166992"/>
            <a:ext cx="2899135" cy="3865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7A946A8-B789-4021-88C7-E430F5EE67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4032504"/>
            <a:ext cx="1971986" cy="2629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圖說文字: 直線 18">
            <a:extLst>
              <a:ext uri="{FF2B5EF4-FFF2-40B4-BE49-F238E27FC236}">
                <a16:creationId xmlns:a16="http://schemas.microsoft.com/office/drawing/2014/main" id="{200BAF3C-87E2-4F08-B041-CF00822B036C}"/>
              </a:ext>
            </a:extLst>
          </p:cNvPr>
          <p:cNvSpPr/>
          <p:nvPr/>
        </p:nvSpPr>
        <p:spPr>
          <a:xfrm>
            <a:off x="5355368" y="247253"/>
            <a:ext cx="2537894" cy="759765"/>
          </a:xfrm>
          <a:prstGeom prst="borderCallout1">
            <a:avLst>
              <a:gd name="adj1" fmla="val 100708"/>
              <a:gd name="adj2" fmla="val 66713"/>
              <a:gd name="adj3" fmla="val 256642"/>
              <a:gd name="adj4" fmla="val 177151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</a:rPr>
              <a:t>安全鈕</a:t>
            </a:r>
            <a:r>
              <a:rPr lang="en-US" altLang="zh-TW" sz="2000" dirty="0">
                <a:solidFill>
                  <a:schemeClr val="tx1"/>
                </a:solidFill>
              </a:rPr>
              <a:t>:</a:t>
            </a:r>
          </a:p>
          <a:p>
            <a:r>
              <a:rPr lang="zh-TW" altLang="en-US" sz="2000" dirty="0">
                <a:solidFill>
                  <a:schemeClr val="tx1"/>
                </a:solidFill>
              </a:rPr>
              <a:t>按下時機器停止運轉</a:t>
            </a:r>
          </a:p>
        </p:txBody>
      </p:sp>
      <p:sp>
        <p:nvSpPr>
          <p:cNvPr id="20" name="圖說文字: 直線 19">
            <a:extLst>
              <a:ext uri="{FF2B5EF4-FFF2-40B4-BE49-F238E27FC236}">
                <a16:creationId xmlns:a16="http://schemas.microsoft.com/office/drawing/2014/main" id="{3A5418A4-F69A-4783-84E5-5255C9CDE15D}"/>
              </a:ext>
            </a:extLst>
          </p:cNvPr>
          <p:cNvSpPr/>
          <p:nvPr/>
        </p:nvSpPr>
        <p:spPr>
          <a:xfrm>
            <a:off x="6787107" y="2237166"/>
            <a:ext cx="2635856" cy="813836"/>
          </a:xfrm>
          <a:prstGeom prst="borderCallout1">
            <a:avLst>
              <a:gd name="adj1" fmla="val 51627"/>
              <a:gd name="adj2" fmla="val 99782"/>
              <a:gd name="adj3" fmla="val 23712"/>
              <a:gd name="adj4" fmla="val 144625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</a:rPr>
              <a:t>安全裝置</a:t>
            </a:r>
            <a:r>
              <a:rPr lang="en-US" altLang="zh-TW" sz="2000" dirty="0">
                <a:solidFill>
                  <a:schemeClr val="tx1"/>
                </a:solidFill>
              </a:rPr>
              <a:t>:</a:t>
            </a:r>
          </a:p>
          <a:p>
            <a:r>
              <a:rPr lang="zh-TW" altLang="en-US" sz="2000" dirty="0">
                <a:solidFill>
                  <a:schemeClr val="tx1"/>
                </a:solidFill>
              </a:rPr>
              <a:t>掀蓋時機器停止運轉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9ACF416C-49C2-4C7F-B55A-C7442087C333}"/>
              </a:ext>
            </a:extLst>
          </p:cNvPr>
          <p:cNvCxnSpPr>
            <a:cxnSpLocks/>
          </p:cNvCxnSpPr>
          <p:nvPr/>
        </p:nvCxnSpPr>
        <p:spPr>
          <a:xfrm flipH="1">
            <a:off x="5357063" y="1007018"/>
            <a:ext cx="322152" cy="1595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圖說文字: 直線 25">
            <a:extLst>
              <a:ext uri="{FF2B5EF4-FFF2-40B4-BE49-F238E27FC236}">
                <a16:creationId xmlns:a16="http://schemas.microsoft.com/office/drawing/2014/main" id="{7E720AB9-ADB3-4212-9BA9-C65AE449024A}"/>
              </a:ext>
            </a:extLst>
          </p:cNvPr>
          <p:cNvSpPr/>
          <p:nvPr/>
        </p:nvSpPr>
        <p:spPr>
          <a:xfrm>
            <a:off x="6064395" y="3926118"/>
            <a:ext cx="1651673" cy="920703"/>
          </a:xfrm>
          <a:prstGeom prst="borderCallout1">
            <a:avLst>
              <a:gd name="adj1" fmla="val 100708"/>
              <a:gd name="adj2" fmla="val 66713"/>
              <a:gd name="adj3" fmla="val 155206"/>
              <a:gd name="adj4" fmla="val 13678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1"/>
                </a:solidFill>
              </a:rPr>
              <a:t>厚度顯示盤</a:t>
            </a:r>
            <a:r>
              <a:rPr lang="en-US" altLang="zh-TW" sz="2000" dirty="0">
                <a:solidFill>
                  <a:schemeClr val="tx1"/>
                </a:solidFill>
              </a:rPr>
              <a:t>:</a:t>
            </a:r>
          </a:p>
          <a:p>
            <a:r>
              <a:rPr lang="zh-TW" altLang="en-US" sz="2000" dirty="0">
                <a:solidFill>
                  <a:schemeClr val="tx1"/>
                </a:solidFill>
              </a:rPr>
              <a:t>單位</a:t>
            </a:r>
            <a:r>
              <a:rPr lang="en-US" altLang="zh-TW" sz="2000" dirty="0">
                <a:solidFill>
                  <a:schemeClr val="tx1"/>
                </a:solidFill>
              </a:rPr>
              <a:t>1mm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0A09A7F4-E9D9-45B8-871F-6DAEC250F8F3}"/>
              </a:ext>
            </a:extLst>
          </p:cNvPr>
          <p:cNvCxnSpPr>
            <a:cxnSpLocks/>
          </p:cNvCxnSpPr>
          <p:nvPr/>
        </p:nvCxnSpPr>
        <p:spPr>
          <a:xfrm>
            <a:off x="4901577" y="2693180"/>
            <a:ext cx="1194423" cy="12488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C24D46C-0FB9-4FC1-A5C8-48C1621E510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186793" y="2644084"/>
            <a:ext cx="600314" cy="115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03FCA88-0004-4D0F-BE4C-C27FE498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909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4851976"/>
              </p:ext>
            </p:extLst>
          </p:nvPr>
        </p:nvGraphicFramePr>
        <p:xfrm>
          <a:off x="-2000392" y="2714300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字方塊 2">
            <a:hlinkClick r:id="rId12"/>
          </p:cNvPr>
          <p:cNvSpPr txBox="1"/>
          <p:nvPr/>
        </p:nvSpPr>
        <p:spPr>
          <a:xfrm>
            <a:off x="276224" y="2042808"/>
            <a:ext cx="3101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丹麥機操作說明</a:t>
            </a:r>
            <a:r>
              <a:rPr lang="en-US" altLang="zh-TW" sz="3200" dirty="0"/>
              <a:t>:</a:t>
            </a:r>
          </a:p>
        </p:txBody>
      </p:sp>
      <p:pic>
        <p:nvPicPr>
          <p:cNvPr id="11" name="圖片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2258" y="1956091"/>
            <a:ext cx="720187" cy="77794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F09D26E-81C9-4918-AF6A-0FC1192279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55" y="522224"/>
            <a:ext cx="4615434" cy="6153912"/>
          </a:xfrm>
          <a:prstGeom prst="rect">
            <a:avLst/>
          </a:prstGeom>
        </p:spPr>
      </p:pic>
      <p:sp>
        <p:nvSpPr>
          <p:cNvPr id="17" name="圖說文字: 直線 16">
            <a:extLst>
              <a:ext uri="{FF2B5EF4-FFF2-40B4-BE49-F238E27FC236}">
                <a16:creationId xmlns:a16="http://schemas.microsoft.com/office/drawing/2014/main" id="{DC23A586-464C-487D-9AAB-588F4EFBC4FA}"/>
              </a:ext>
            </a:extLst>
          </p:cNvPr>
          <p:cNvSpPr/>
          <p:nvPr/>
        </p:nvSpPr>
        <p:spPr>
          <a:xfrm>
            <a:off x="4199402" y="1147107"/>
            <a:ext cx="2164998" cy="2376175"/>
          </a:xfrm>
          <a:prstGeom prst="borderCallout1">
            <a:avLst>
              <a:gd name="adj1" fmla="val 44008"/>
              <a:gd name="adj2" fmla="val 100917"/>
              <a:gd name="adj3" fmla="val 31682"/>
              <a:gd name="adj4" fmla="val 181826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</a:rPr>
              <a:t>左手控制厚度操作桿，</a:t>
            </a:r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移動控制輾壓麵團的厚度</a:t>
            </a:r>
          </a:p>
        </p:txBody>
      </p:sp>
      <p:sp>
        <p:nvSpPr>
          <p:cNvPr id="18" name="圖說文字: 直線 17">
            <a:extLst>
              <a:ext uri="{FF2B5EF4-FFF2-40B4-BE49-F238E27FC236}">
                <a16:creationId xmlns:a16="http://schemas.microsoft.com/office/drawing/2014/main" id="{B3BDF808-F9AD-4CDB-A099-A22265EA06F7}"/>
              </a:ext>
            </a:extLst>
          </p:cNvPr>
          <p:cNvSpPr/>
          <p:nvPr/>
        </p:nvSpPr>
        <p:spPr>
          <a:xfrm>
            <a:off x="4096512" y="4119313"/>
            <a:ext cx="2276856" cy="2274600"/>
          </a:xfrm>
          <a:prstGeom prst="borderCallout1">
            <a:avLst>
              <a:gd name="adj1" fmla="val 55006"/>
              <a:gd name="adj2" fmla="val 100294"/>
              <a:gd name="adj3" fmla="val 77551"/>
              <a:gd name="adj4" fmla="val 227230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</a:rPr>
              <a:t>右手控制方向操作桿，</a:t>
            </a:r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移動控制麵團向左或向右輾壓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B99318-95FA-4443-844F-3BD830EA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786C776-505B-45AF-9CA8-F28FF6A24928}"/>
              </a:ext>
            </a:extLst>
          </p:cNvPr>
          <p:cNvSpPr txBox="1"/>
          <p:nvPr/>
        </p:nvSpPr>
        <p:spPr>
          <a:xfrm>
            <a:off x="3247062" y="2704743"/>
            <a:ext cx="72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</a:rPr>
              <a:t>操作影片</a:t>
            </a:r>
          </a:p>
        </p:txBody>
      </p:sp>
    </p:spTree>
    <p:extLst>
      <p:ext uri="{BB962C8B-B14F-4D97-AF65-F5344CB8AC3E}">
        <p14:creationId xmlns:p14="http://schemas.microsoft.com/office/powerpoint/2010/main" val="392123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431422"/>
              </p:ext>
            </p:extLst>
          </p:nvPr>
        </p:nvGraphicFramePr>
        <p:xfrm>
          <a:off x="-1671208" y="2869363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62544286"/>
              </p:ext>
            </p:extLst>
          </p:nvPr>
        </p:nvGraphicFramePr>
        <p:xfrm>
          <a:off x="3592352" y="159391"/>
          <a:ext cx="8128000" cy="6698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354834" y="1956091"/>
            <a:ext cx="287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三桿三折步驟</a:t>
            </a:r>
            <a:r>
              <a:rPr lang="en-US" altLang="zh-TW" sz="3200" dirty="0"/>
              <a:t>:</a:t>
            </a:r>
          </a:p>
        </p:txBody>
      </p:sp>
      <p:pic>
        <p:nvPicPr>
          <p:cNvPr id="11" name="圖片 10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10257" y="1927169"/>
            <a:ext cx="720187" cy="777946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54C121-E03F-4313-B839-C92BA5C6B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B0A2DD1-95F4-42AF-A0DD-F76DC6D9D1D1}"/>
              </a:ext>
            </a:extLst>
          </p:cNvPr>
          <p:cNvSpPr txBox="1"/>
          <p:nvPr/>
        </p:nvSpPr>
        <p:spPr>
          <a:xfrm>
            <a:off x="3247062" y="2704743"/>
            <a:ext cx="72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</a:rPr>
              <a:t>操作影片</a:t>
            </a:r>
          </a:p>
        </p:txBody>
      </p:sp>
    </p:spTree>
    <p:extLst>
      <p:ext uri="{BB962C8B-B14F-4D97-AF65-F5344CB8AC3E}">
        <p14:creationId xmlns:p14="http://schemas.microsoft.com/office/powerpoint/2010/main" val="372283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010548"/>
              </p:ext>
            </p:extLst>
          </p:nvPr>
        </p:nvGraphicFramePr>
        <p:xfrm>
          <a:off x="-1671208" y="2869363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354834" y="1956091"/>
            <a:ext cx="287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三桿三折圖示</a:t>
            </a:r>
            <a:r>
              <a:rPr lang="en-US" altLang="zh-TW" sz="3200" dirty="0"/>
              <a:t>:</a:t>
            </a:r>
          </a:p>
        </p:txBody>
      </p:sp>
      <p:pic>
        <p:nvPicPr>
          <p:cNvPr id="11" name="圖片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0257" y="1927169"/>
            <a:ext cx="720187" cy="777946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41AFB746-F653-4FF0-94ED-800184A54164}"/>
              </a:ext>
            </a:extLst>
          </p:cNvPr>
          <p:cNvSpPr/>
          <p:nvPr/>
        </p:nvSpPr>
        <p:spPr>
          <a:xfrm>
            <a:off x="5623140" y="168676"/>
            <a:ext cx="967666" cy="825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油皮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9AA0223-3F60-416C-A910-13901178CCAD}"/>
              </a:ext>
            </a:extLst>
          </p:cNvPr>
          <p:cNvCxnSpPr/>
          <p:nvPr/>
        </p:nvCxnSpPr>
        <p:spPr>
          <a:xfrm>
            <a:off x="7028463" y="529063"/>
            <a:ext cx="195308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67BB974-44E8-445B-AAE3-0029BB30D9DD}"/>
              </a:ext>
            </a:extLst>
          </p:cNvPr>
          <p:cNvSpPr/>
          <p:nvPr/>
        </p:nvSpPr>
        <p:spPr>
          <a:xfrm>
            <a:off x="9391398" y="49503"/>
            <a:ext cx="1692028" cy="11185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油皮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4357CA40-E07E-434F-A09B-F76A84CC188F}"/>
              </a:ext>
            </a:extLst>
          </p:cNvPr>
          <p:cNvCxnSpPr>
            <a:cxnSpLocks/>
          </p:cNvCxnSpPr>
          <p:nvPr/>
        </p:nvCxnSpPr>
        <p:spPr>
          <a:xfrm>
            <a:off x="6528791" y="1927169"/>
            <a:ext cx="60833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7772BC0-BD14-424D-AB38-86ADCAB52592}"/>
              </a:ext>
            </a:extLst>
          </p:cNvPr>
          <p:cNvSpPr/>
          <p:nvPr/>
        </p:nvSpPr>
        <p:spPr>
          <a:xfrm>
            <a:off x="7578842" y="1443772"/>
            <a:ext cx="2032205" cy="11185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534FCCD7-2FE2-4047-952F-BB4BD1AF7481}"/>
              </a:ext>
            </a:extLst>
          </p:cNvPr>
          <p:cNvSpPr/>
          <p:nvPr/>
        </p:nvSpPr>
        <p:spPr>
          <a:xfrm>
            <a:off x="8038632" y="1568973"/>
            <a:ext cx="921424" cy="8137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油酥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AAA5EDA-160D-4B45-BE27-0AA219AFD4AE}"/>
              </a:ext>
            </a:extLst>
          </p:cNvPr>
          <p:cNvSpPr/>
          <p:nvPr/>
        </p:nvSpPr>
        <p:spPr>
          <a:xfrm>
            <a:off x="4836763" y="1421518"/>
            <a:ext cx="1692028" cy="111857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油皮</a:t>
            </a: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9C9FC687-D53E-43BC-8222-3CE35A4A82E9}"/>
              </a:ext>
            </a:extLst>
          </p:cNvPr>
          <p:cNvCxnSpPr>
            <a:cxnSpLocks/>
          </p:cNvCxnSpPr>
          <p:nvPr/>
        </p:nvCxnSpPr>
        <p:spPr>
          <a:xfrm flipV="1">
            <a:off x="9611047" y="1939050"/>
            <a:ext cx="497378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27EE0C0-218B-432C-B1D1-0E28D94AC9DC}"/>
              </a:ext>
            </a:extLst>
          </p:cNvPr>
          <p:cNvSpPr/>
          <p:nvPr/>
        </p:nvSpPr>
        <p:spPr>
          <a:xfrm>
            <a:off x="10549738" y="1452765"/>
            <a:ext cx="1455938" cy="10930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油皮包油酥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D9D9361-FB5A-420A-A82B-947604C69887}"/>
              </a:ext>
            </a:extLst>
          </p:cNvPr>
          <p:cNvSpPr/>
          <p:nvPr/>
        </p:nvSpPr>
        <p:spPr>
          <a:xfrm>
            <a:off x="4998920" y="3174009"/>
            <a:ext cx="1455938" cy="10930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油皮包油酥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BF4489A8-7A3E-4C2B-B220-25C467689904}"/>
              </a:ext>
            </a:extLst>
          </p:cNvPr>
          <p:cNvCxnSpPr>
            <a:cxnSpLocks/>
          </p:cNvCxnSpPr>
          <p:nvPr/>
        </p:nvCxnSpPr>
        <p:spPr>
          <a:xfrm>
            <a:off x="6454858" y="3689633"/>
            <a:ext cx="13547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1AE6E5D-AFC5-468C-8CC3-65E4CDD24A97}"/>
              </a:ext>
            </a:extLst>
          </p:cNvPr>
          <p:cNvSpPr/>
          <p:nvPr/>
        </p:nvSpPr>
        <p:spPr>
          <a:xfrm>
            <a:off x="8019798" y="3094885"/>
            <a:ext cx="2743200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油皮包油酥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0584C32-A588-4AD5-8F93-1E9E17BA972E}"/>
              </a:ext>
            </a:extLst>
          </p:cNvPr>
          <p:cNvSpPr/>
          <p:nvPr/>
        </p:nvSpPr>
        <p:spPr>
          <a:xfrm>
            <a:off x="4679142" y="4793595"/>
            <a:ext cx="2743200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B98D5FAD-1E26-4283-9F8C-A1F8AA9AEB74}"/>
              </a:ext>
            </a:extLst>
          </p:cNvPr>
          <p:cNvCxnSpPr/>
          <p:nvPr/>
        </p:nvCxnSpPr>
        <p:spPr>
          <a:xfrm>
            <a:off x="5611754" y="4812137"/>
            <a:ext cx="0" cy="12327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39EEC17E-B534-4EC4-A61E-E36A4949BB43}"/>
              </a:ext>
            </a:extLst>
          </p:cNvPr>
          <p:cNvCxnSpPr/>
          <p:nvPr/>
        </p:nvCxnSpPr>
        <p:spPr>
          <a:xfrm>
            <a:off x="6528791" y="4812137"/>
            <a:ext cx="0" cy="12327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D3193DD-2643-4AA6-9BB8-0C90173027DB}"/>
              </a:ext>
            </a:extLst>
          </p:cNvPr>
          <p:cNvSpPr txBox="1"/>
          <p:nvPr/>
        </p:nvSpPr>
        <p:spPr>
          <a:xfrm>
            <a:off x="7390327" y="159731"/>
            <a:ext cx="170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輾壓變大</a:t>
            </a: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B84EF36-E695-43E0-8405-0DDF22CD7F95}"/>
              </a:ext>
            </a:extLst>
          </p:cNvPr>
          <p:cNvCxnSpPr>
            <a:cxnSpLocks/>
          </p:cNvCxnSpPr>
          <p:nvPr/>
        </p:nvCxnSpPr>
        <p:spPr>
          <a:xfrm>
            <a:off x="7410417" y="5523367"/>
            <a:ext cx="13547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39BC4CE0-F378-47DA-9187-9745AA0028D0}"/>
              </a:ext>
            </a:extLst>
          </p:cNvPr>
          <p:cNvSpPr txBox="1"/>
          <p:nvPr/>
        </p:nvSpPr>
        <p:spPr>
          <a:xfrm>
            <a:off x="6584446" y="3230452"/>
            <a:ext cx="170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輾壓變大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AE108D56-48D6-44F4-BE87-2D053E7FA405}"/>
              </a:ext>
            </a:extLst>
          </p:cNvPr>
          <p:cNvSpPr/>
          <p:nvPr/>
        </p:nvSpPr>
        <p:spPr>
          <a:xfrm>
            <a:off x="9595714" y="4779169"/>
            <a:ext cx="1283395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第一折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E34169B6-524F-48AA-9ED5-CE2B0A99B7AB}"/>
              </a:ext>
            </a:extLst>
          </p:cNvPr>
          <p:cNvSpPr txBox="1"/>
          <p:nvPr/>
        </p:nvSpPr>
        <p:spPr>
          <a:xfrm>
            <a:off x="7132212" y="1405598"/>
            <a:ext cx="516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放上油酥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5FA06538-053B-47EE-8336-82CA07628092}"/>
              </a:ext>
            </a:extLst>
          </p:cNvPr>
          <p:cNvSpPr txBox="1"/>
          <p:nvPr/>
        </p:nvSpPr>
        <p:spPr>
          <a:xfrm>
            <a:off x="10103031" y="1257188"/>
            <a:ext cx="5162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左右折入包起油酥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9D043B1-B3F1-4898-A783-873473B98FB3}"/>
              </a:ext>
            </a:extLst>
          </p:cNvPr>
          <p:cNvSpPr txBox="1"/>
          <p:nvPr/>
        </p:nvSpPr>
        <p:spPr>
          <a:xfrm>
            <a:off x="7410417" y="4917876"/>
            <a:ext cx="214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於</a:t>
            </a:r>
            <a:r>
              <a:rPr lang="en-US" altLang="zh-TW" dirty="0"/>
              <a:t>1/3</a:t>
            </a:r>
            <a:r>
              <a:rPr lang="zh-TW" altLang="en-US" dirty="0"/>
              <a:t>處左右向內折</a:t>
            </a:r>
          </a:p>
        </p:txBody>
      </p: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4C14D897-61D1-4C5D-9A76-379C4D03153C}"/>
              </a:ext>
            </a:extLst>
          </p:cNvPr>
          <p:cNvCxnSpPr>
            <a:cxnSpLocks/>
          </p:cNvCxnSpPr>
          <p:nvPr/>
        </p:nvCxnSpPr>
        <p:spPr>
          <a:xfrm>
            <a:off x="10879109" y="5419264"/>
            <a:ext cx="76571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011837BA-B12E-4A7F-B949-16D5B47D88F3}"/>
              </a:ext>
            </a:extLst>
          </p:cNvPr>
          <p:cNvSpPr txBox="1"/>
          <p:nvPr/>
        </p:nvSpPr>
        <p:spPr>
          <a:xfrm>
            <a:off x="11629748" y="4542101"/>
            <a:ext cx="470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蓋塑膠袋鬆弛</a:t>
            </a:r>
          </a:p>
        </p:txBody>
      </p:sp>
      <p:sp>
        <p:nvSpPr>
          <p:cNvPr id="51" name="投影片編號版面配置區 50">
            <a:extLst>
              <a:ext uri="{FF2B5EF4-FFF2-40B4-BE49-F238E27FC236}">
                <a16:creationId xmlns:a16="http://schemas.microsoft.com/office/drawing/2014/main" id="{F79E5DC8-6E2F-4FEB-8D06-723357DE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ED08779-3D00-480C-A5CE-F17019B4C70B}"/>
              </a:ext>
            </a:extLst>
          </p:cNvPr>
          <p:cNvSpPr txBox="1"/>
          <p:nvPr/>
        </p:nvSpPr>
        <p:spPr>
          <a:xfrm>
            <a:off x="3247062" y="2704743"/>
            <a:ext cx="72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</a:rPr>
              <a:t>操作影片</a:t>
            </a:r>
          </a:p>
        </p:txBody>
      </p:sp>
    </p:spTree>
    <p:extLst>
      <p:ext uri="{BB962C8B-B14F-4D97-AF65-F5344CB8AC3E}">
        <p14:creationId xmlns:p14="http://schemas.microsoft.com/office/powerpoint/2010/main" val="3808936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354834" y="1956091"/>
            <a:ext cx="287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三桿三折圖示</a:t>
            </a:r>
            <a:r>
              <a:rPr lang="en-US" altLang="zh-TW" sz="3200" dirty="0"/>
              <a:t>: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9AA0223-3F60-416C-A910-13901178CCAD}"/>
              </a:ext>
            </a:extLst>
          </p:cNvPr>
          <p:cNvCxnSpPr/>
          <p:nvPr/>
        </p:nvCxnSpPr>
        <p:spPr>
          <a:xfrm>
            <a:off x="7028463" y="706898"/>
            <a:ext cx="195308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BF4489A8-7A3E-4C2B-B220-25C467689904}"/>
              </a:ext>
            </a:extLst>
          </p:cNvPr>
          <p:cNvCxnSpPr>
            <a:cxnSpLocks/>
          </p:cNvCxnSpPr>
          <p:nvPr/>
        </p:nvCxnSpPr>
        <p:spPr>
          <a:xfrm>
            <a:off x="6909690" y="4272959"/>
            <a:ext cx="13547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1AE6E5D-AFC5-468C-8CC3-65E4CDD24A97}"/>
              </a:ext>
            </a:extLst>
          </p:cNvPr>
          <p:cNvSpPr/>
          <p:nvPr/>
        </p:nvSpPr>
        <p:spPr>
          <a:xfrm>
            <a:off x="8622409" y="3534307"/>
            <a:ext cx="2743200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0584C32-A588-4AD5-8F93-1E9E17BA972E}"/>
              </a:ext>
            </a:extLst>
          </p:cNvPr>
          <p:cNvSpPr/>
          <p:nvPr/>
        </p:nvSpPr>
        <p:spPr>
          <a:xfrm>
            <a:off x="4334826" y="5007891"/>
            <a:ext cx="2743200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B98D5FAD-1E26-4283-9F8C-A1F8AA9AEB74}"/>
              </a:ext>
            </a:extLst>
          </p:cNvPr>
          <p:cNvCxnSpPr/>
          <p:nvPr/>
        </p:nvCxnSpPr>
        <p:spPr>
          <a:xfrm>
            <a:off x="5230014" y="5063630"/>
            <a:ext cx="0" cy="12327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39EEC17E-B534-4EC4-A61E-E36A4949BB43}"/>
              </a:ext>
            </a:extLst>
          </p:cNvPr>
          <p:cNvCxnSpPr/>
          <p:nvPr/>
        </p:nvCxnSpPr>
        <p:spPr>
          <a:xfrm>
            <a:off x="6240216" y="5063629"/>
            <a:ext cx="0" cy="12327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D3193DD-2643-4AA6-9BB8-0C90173027DB}"/>
              </a:ext>
            </a:extLst>
          </p:cNvPr>
          <p:cNvSpPr txBox="1"/>
          <p:nvPr/>
        </p:nvSpPr>
        <p:spPr>
          <a:xfrm>
            <a:off x="7390327" y="159731"/>
            <a:ext cx="170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輾壓變大</a:t>
            </a: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B84EF36-E695-43E0-8405-0DDF22CD7F95}"/>
              </a:ext>
            </a:extLst>
          </p:cNvPr>
          <p:cNvCxnSpPr>
            <a:cxnSpLocks/>
          </p:cNvCxnSpPr>
          <p:nvPr/>
        </p:nvCxnSpPr>
        <p:spPr>
          <a:xfrm>
            <a:off x="7078026" y="5681483"/>
            <a:ext cx="13547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39BC4CE0-F378-47DA-9187-9745AA0028D0}"/>
              </a:ext>
            </a:extLst>
          </p:cNvPr>
          <p:cNvSpPr txBox="1"/>
          <p:nvPr/>
        </p:nvSpPr>
        <p:spPr>
          <a:xfrm>
            <a:off x="7037742" y="3690256"/>
            <a:ext cx="170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輾壓變大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AE108D56-48D6-44F4-BE87-2D053E7FA405}"/>
              </a:ext>
            </a:extLst>
          </p:cNvPr>
          <p:cNvSpPr/>
          <p:nvPr/>
        </p:nvSpPr>
        <p:spPr>
          <a:xfrm>
            <a:off x="9358802" y="5063629"/>
            <a:ext cx="1283395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第三折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9D043B1-B3F1-4898-A783-873473B98FB3}"/>
              </a:ext>
            </a:extLst>
          </p:cNvPr>
          <p:cNvSpPr txBox="1"/>
          <p:nvPr/>
        </p:nvSpPr>
        <p:spPr>
          <a:xfrm>
            <a:off x="7170668" y="5174075"/>
            <a:ext cx="214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於</a:t>
            </a:r>
            <a:r>
              <a:rPr lang="en-US" altLang="zh-TW" dirty="0"/>
              <a:t>1/3</a:t>
            </a:r>
            <a:r>
              <a:rPr lang="zh-TW" altLang="en-US" dirty="0"/>
              <a:t>處左右向內折</a:t>
            </a:r>
          </a:p>
        </p:txBody>
      </p: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4C14D897-61D1-4C5D-9A76-379C4D03153C}"/>
              </a:ext>
            </a:extLst>
          </p:cNvPr>
          <p:cNvCxnSpPr>
            <a:cxnSpLocks/>
          </p:cNvCxnSpPr>
          <p:nvPr/>
        </p:nvCxnSpPr>
        <p:spPr>
          <a:xfrm>
            <a:off x="10642197" y="5689298"/>
            <a:ext cx="76571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011837BA-B12E-4A7F-B949-16D5B47D88F3}"/>
              </a:ext>
            </a:extLst>
          </p:cNvPr>
          <p:cNvSpPr txBox="1"/>
          <p:nvPr/>
        </p:nvSpPr>
        <p:spPr>
          <a:xfrm>
            <a:off x="11455076" y="4756397"/>
            <a:ext cx="470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蓋塑膠袋鬆弛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8F9FF000-4702-45DD-8FD4-311A286F1FC4}"/>
              </a:ext>
            </a:extLst>
          </p:cNvPr>
          <p:cNvSpPr/>
          <p:nvPr/>
        </p:nvSpPr>
        <p:spPr>
          <a:xfrm>
            <a:off x="5085191" y="102582"/>
            <a:ext cx="1283395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第一折</a:t>
            </a: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08FE2BCE-A035-440B-806B-A5F5BA2679C2}"/>
              </a:ext>
            </a:extLst>
          </p:cNvPr>
          <p:cNvSpPr/>
          <p:nvPr/>
        </p:nvSpPr>
        <p:spPr>
          <a:xfrm>
            <a:off x="9252621" y="144696"/>
            <a:ext cx="2743200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5E5342F-0C31-4157-A13E-C8F7220783F1}"/>
              </a:ext>
            </a:extLst>
          </p:cNvPr>
          <p:cNvSpPr/>
          <p:nvPr/>
        </p:nvSpPr>
        <p:spPr>
          <a:xfrm>
            <a:off x="4391382" y="1847114"/>
            <a:ext cx="2743200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0E514B2D-ABCB-40D1-B0F3-C926FE4D7FD4}"/>
              </a:ext>
            </a:extLst>
          </p:cNvPr>
          <p:cNvCxnSpPr/>
          <p:nvPr/>
        </p:nvCxnSpPr>
        <p:spPr>
          <a:xfrm>
            <a:off x="5307964" y="1892092"/>
            <a:ext cx="0" cy="12327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38953D7-3455-4CF0-91E9-CD6E8FD4F601}"/>
              </a:ext>
            </a:extLst>
          </p:cNvPr>
          <p:cNvCxnSpPr/>
          <p:nvPr/>
        </p:nvCxnSpPr>
        <p:spPr>
          <a:xfrm>
            <a:off x="6172205" y="1892092"/>
            <a:ext cx="0" cy="12327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F44D271-4FE1-43FA-88B1-6C6AF577785D}"/>
              </a:ext>
            </a:extLst>
          </p:cNvPr>
          <p:cNvSpPr txBox="1"/>
          <p:nvPr/>
        </p:nvSpPr>
        <p:spPr>
          <a:xfrm>
            <a:off x="7110465" y="2019291"/>
            <a:ext cx="214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於</a:t>
            </a:r>
            <a:r>
              <a:rPr lang="en-US" altLang="zh-TW" dirty="0"/>
              <a:t>1/3</a:t>
            </a:r>
            <a:r>
              <a:rPr lang="zh-TW" altLang="en-US" dirty="0"/>
              <a:t>處左右向內折</a:t>
            </a: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8239F693-8552-44F9-81EF-974CB789286E}"/>
              </a:ext>
            </a:extLst>
          </p:cNvPr>
          <p:cNvCxnSpPr>
            <a:cxnSpLocks/>
          </p:cNvCxnSpPr>
          <p:nvPr/>
        </p:nvCxnSpPr>
        <p:spPr>
          <a:xfrm>
            <a:off x="7170668" y="2485679"/>
            <a:ext cx="13547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0255FA8-7A76-4992-A080-C517FE43B795}"/>
              </a:ext>
            </a:extLst>
          </p:cNvPr>
          <p:cNvSpPr/>
          <p:nvPr/>
        </p:nvSpPr>
        <p:spPr>
          <a:xfrm>
            <a:off x="9492444" y="1873550"/>
            <a:ext cx="1283395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第二折</a:t>
            </a: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52E3760C-12C1-4602-8F2E-8475210C79A5}"/>
              </a:ext>
            </a:extLst>
          </p:cNvPr>
          <p:cNvCxnSpPr>
            <a:cxnSpLocks/>
          </p:cNvCxnSpPr>
          <p:nvPr/>
        </p:nvCxnSpPr>
        <p:spPr>
          <a:xfrm>
            <a:off x="10779137" y="2475210"/>
            <a:ext cx="76571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3E00724-7CA2-4B49-8B9F-E20E46A6993F}"/>
              </a:ext>
            </a:extLst>
          </p:cNvPr>
          <p:cNvSpPr txBox="1"/>
          <p:nvPr/>
        </p:nvSpPr>
        <p:spPr>
          <a:xfrm>
            <a:off x="11603115" y="1827952"/>
            <a:ext cx="470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蓋塑膠袋鬆弛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E8DA069C-2D54-47DB-8147-D3190D265E18}"/>
              </a:ext>
            </a:extLst>
          </p:cNvPr>
          <p:cNvSpPr/>
          <p:nvPr/>
        </p:nvSpPr>
        <p:spPr>
          <a:xfrm>
            <a:off x="5121285" y="3534307"/>
            <a:ext cx="1283395" cy="125133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第二折</a:t>
            </a:r>
          </a:p>
        </p:txBody>
      </p:sp>
      <p:graphicFrame>
        <p:nvGraphicFramePr>
          <p:cNvPr id="52" name="資料庫圖表 51">
            <a:extLst>
              <a:ext uri="{FF2B5EF4-FFF2-40B4-BE49-F238E27FC236}">
                <a16:creationId xmlns:a16="http://schemas.microsoft.com/office/drawing/2014/main" id="{BDD5FA2B-F873-4511-B763-8415DD20A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5827530"/>
              </p:ext>
            </p:extLst>
          </p:nvPr>
        </p:nvGraphicFramePr>
        <p:xfrm>
          <a:off x="-1671208" y="2869363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193D04-AE06-4508-9AD0-807ACD331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627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/>
          </p:nvPr>
        </p:nvGraphicFramePr>
        <p:xfrm>
          <a:off x="-1671208" y="2869363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965924274"/>
              </p:ext>
            </p:extLst>
          </p:nvPr>
        </p:nvGraphicFramePr>
        <p:xfrm>
          <a:off x="3592352" y="168677"/>
          <a:ext cx="8436891" cy="6492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764587" y="1951509"/>
            <a:ext cx="287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整形步驟</a:t>
            </a:r>
            <a:r>
              <a:rPr lang="en-US" altLang="zh-TW" sz="3200" dirty="0"/>
              <a:t>:</a:t>
            </a:r>
          </a:p>
        </p:txBody>
      </p:sp>
      <p:pic>
        <p:nvPicPr>
          <p:cNvPr id="11" name="圖片 10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50163" y="1924878"/>
            <a:ext cx="720187" cy="777946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2E95B2-FA47-4B7E-BAEA-744B35F8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1B9CEB3-6206-4A55-934A-D9AA19CB8D8E}"/>
              </a:ext>
            </a:extLst>
          </p:cNvPr>
          <p:cNvSpPr txBox="1"/>
          <p:nvPr/>
        </p:nvSpPr>
        <p:spPr>
          <a:xfrm>
            <a:off x="2749508" y="2675873"/>
            <a:ext cx="72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</a:rPr>
              <a:t>操作影片</a:t>
            </a:r>
          </a:p>
        </p:txBody>
      </p:sp>
    </p:spTree>
    <p:extLst>
      <p:ext uri="{BB962C8B-B14F-4D97-AF65-F5344CB8AC3E}">
        <p14:creationId xmlns:p14="http://schemas.microsoft.com/office/powerpoint/2010/main" val="4195223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C287BA-800F-4330-9E29-423C339C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A22135E5-1A70-4E21-912D-173B692F89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2566741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E1D7F565-3FA2-4F91-A379-9AEBDB4284DD}"/>
              </a:ext>
            </a:extLst>
          </p:cNvPr>
          <p:cNvSpPr txBox="1"/>
          <p:nvPr/>
        </p:nvSpPr>
        <p:spPr>
          <a:xfrm>
            <a:off x="685800" y="4086225"/>
            <a:ext cx="348615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2558EF9B-8FBD-4C0C-B597-C22296A4D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7383562"/>
              </p:ext>
            </p:extLst>
          </p:nvPr>
        </p:nvGraphicFramePr>
        <p:xfrm>
          <a:off x="276224" y="1934054"/>
          <a:ext cx="3238331" cy="4874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1B0ACD11-BDDC-40D0-82F6-3D76A30087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761" y="365125"/>
            <a:ext cx="3714783" cy="245702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0324667-826E-47A3-8C27-EA571B8415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7351" y="49503"/>
            <a:ext cx="2007946" cy="20079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61A98D4-05F9-427F-B2B2-D62797DDA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1167" b="13934"/>
          <a:stretch/>
        </p:blipFill>
        <p:spPr>
          <a:xfrm>
            <a:off x="6969146" y="1355896"/>
            <a:ext cx="2781300" cy="181057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DBF89FB-2257-447B-A054-D2BF9E6EB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7222" b="14722"/>
          <a:stretch/>
        </p:blipFill>
        <p:spPr>
          <a:xfrm>
            <a:off x="4352925" y="3429000"/>
            <a:ext cx="5052527" cy="34385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9703BF-57EA-4C95-A18F-FF785582F9D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208" t="13889" r="8497" b="13333"/>
          <a:stretch/>
        </p:blipFill>
        <p:spPr>
          <a:xfrm>
            <a:off x="9962458" y="4443412"/>
            <a:ext cx="1705440" cy="1514475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B3C08C82-EC5A-46EC-8535-32AA0320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0EB71E9-4FFE-4DA7-A348-E2EED76A78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00" r="98533">
                        <a14:foregroundMark x1="5733" y1="69600" x2="5733" y2="71467"/>
                        <a14:foregroundMark x1="1467" y1="72000" x2="1467" y2="72000"/>
                        <a14:foregroundMark x1="800" y1="71467" x2="800" y2="71467"/>
                        <a14:foregroundMark x1="98533" y1="21600" x2="98533" y2="21600"/>
                        <a14:foregroundMark x1="95467" y1="26667" x2="98000" y2="24667"/>
                        <a14:foregroundMark x1="98000" y1="20933" x2="98000" y2="20933"/>
                        <a14:foregroundMark x1="94800" y1="22267" x2="94800" y2="22267"/>
                        <a14:foregroundMark x1="24400" y1="85733" x2="28800" y2="84533"/>
                        <a14:foregroundMark x1="33733" y1="82000" x2="33733" y2="82000"/>
                        <a14:foregroundMark x1="18267" y1="88267" x2="18267" y2="88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2415" y="1422987"/>
            <a:ext cx="1425483" cy="14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93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4261531"/>
              </p:ext>
            </p:extLst>
          </p:nvPr>
        </p:nvGraphicFramePr>
        <p:xfrm>
          <a:off x="-2167249" y="2910980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286408273"/>
              </p:ext>
            </p:extLst>
          </p:nvPr>
        </p:nvGraphicFramePr>
        <p:xfrm>
          <a:off x="4279392" y="804672"/>
          <a:ext cx="7440960" cy="561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76224" y="1972318"/>
            <a:ext cx="3062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切片、烤焙步驟</a:t>
            </a:r>
            <a:r>
              <a:rPr lang="en-US" altLang="zh-TW" sz="3200" dirty="0"/>
              <a:t>: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32258" y="1956091"/>
            <a:ext cx="720187" cy="777946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1CFB5F-A708-472F-95ED-7002DB9E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664F97-7BAF-4452-8AA5-FBD84D3CEB83}"/>
              </a:ext>
            </a:extLst>
          </p:cNvPr>
          <p:cNvSpPr txBox="1"/>
          <p:nvPr/>
        </p:nvSpPr>
        <p:spPr>
          <a:xfrm>
            <a:off x="3232257" y="2745099"/>
            <a:ext cx="72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</a:rPr>
              <a:t>操作影片</a:t>
            </a:r>
          </a:p>
        </p:txBody>
      </p:sp>
    </p:spTree>
    <p:extLst>
      <p:ext uri="{BB962C8B-B14F-4D97-AF65-F5344CB8AC3E}">
        <p14:creationId xmlns:p14="http://schemas.microsoft.com/office/powerpoint/2010/main" val="4139189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5462F8D-CB5C-45F7-A2F0-CDD785392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3" t="20194" r="2707" b="20388"/>
          <a:stretch/>
        </p:blipFill>
        <p:spPr>
          <a:xfrm>
            <a:off x="3560260" y="279093"/>
            <a:ext cx="4474994" cy="29682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C287BA-800F-4330-9E29-423C339C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A22135E5-1A70-4E21-912D-173B692F89D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E1D7F565-3FA2-4F91-A379-9AEBDB4284DD}"/>
              </a:ext>
            </a:extLst>
          </p:cNvPr>
          <p:cNvSpPr txBox="1"/>
          <p:nvPr/>
        </p:nvSpPr>
        <p:spPr>
          <a:xfrm>
            <a:off x="685800" y="4086225"/>
            <a:ext cx="348615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2558EF9B-8FBD-4C0C-B597-C22296A4D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03320"/>
              </p:ext>
            </p:extLst>
          </p:nvPr>
        </p:nvGraphicFramePr>
        <p:xfrm>
          <a:off x="276225" y="1690688"/>
          <a:ext cx="3225928" cy="5117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11C592A9-F07C-4EDB-B4BD-019E64F02E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97229" y="279093"/>
            <a:ext cx="2688569" cy="222523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C277B27-CCDC-41F8-9E88-5A05C6E452A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877" t="10745" r="10420" b="9385"/>
          <a:stretch/>
        </p:blipFill>
        <p:spPr>
          <a:xfrm>
            <a:off x="4375999" y="3610668"/>
            <a:ext cx="2688570" cy="262827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70E73D9-46BD-4C43-8347-B66439B9596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1199" r="2570" b="14783"/>
          <a:stretch/>
        </p:blipFill>
        <p:spPr>
          <a:xfrm>
            <a:off x="7231574" y="2295607"/>
            <a:ext cx="2731310" cy="197408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F305B41-C1C0-429A-B8DB-FF2ECFB1FE7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3415" t="15635" r="15074" b="11283"/>
          <a:stretch/>
        </p:blipFill>
        <p:spPr>
          <a:xfrm>
            <a:off x="6920999" y="4771194"/>
            <a:ext cx="1768850" cy="180771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28E62C2-1C92-4A19-9ED6-0292AB51445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503" t="14903" r="26190" b="13388"/>
          <a:stretch/>
        </p:blipFill>
        <p:spPr>
          <a:xfrm>
            <a:off x="9525740" y="4492102"/>
            <a:ext cx="1828060" cy="2086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688F993-D272-4494-9B99-056E7A42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348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792274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265065"/>
              </p:ext>
            </p:extLst>
          </p:nvPr>
        </p:nvGraphicFramePr>
        <p:xfrm>
          <a:off x="-2167249" y="2910980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76224" y="1972318"/>
            <a:ext cx="3062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成品包裝</a:t>
            </a:r>
            <a:r>
              <a:rPr lang="en-US" altLang="zh-TW" sz="3200" dirty="0"/>
              <a:t>: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5A7C43-D362-43E3-97EB-384F0A255A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4" r="2530"/>
          <a:stretch/>
        </p:blipFill>
        <p:spPr>
          <a:xfrm>
            <a:off x="4273554" y="173259"/>
            <a:ext cx="3187949" cy="29011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268DD9-81C8-48AB-983F-EC1BB00E5F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5071" y="-203757"/>
            <a:ext cx="2809102" cy="374716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2F45235-A1AA-400B-AEFA-E33CF8AF87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5993" y="2943870"/>
            <a:ext cx="2901118" cy="386990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4F6CDF0-5C74-4445-B329-94558F2A26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06" y="3520279"/>
            <a:ext cx="3746314" cy="280910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A07714-446A-4AA2-824E-03A273D4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37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82C9FE-2883-4284-8641-9252A9B3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3BCF010D-7472-4CBC-806C-D2B63A175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0756"/>
              </p:ext>
            </p:extLst>
          </p:nvPr>
        </p:nvGraphicFramePr>
        <p:xfrm>
          <a:off x="390525" y="-981075"/>
          <a:ext cx="11363325" cy="777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25C265D-2C6C-4AB9-8EF3-DE70E2A1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7936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969059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914154"/>
              </p:ext>
            </p:extLst>
          </p:nvPr>
        </p:nvGraphicFramePr>
        <p:xfrm>
          <a:off x="-2167249" y="2910980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76224" y="1972318"/>
            <a:ext cx="3062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丹麥機</a:t>
            </a:r>
            <a:r>
              <a:rPr lang="en-US" altLang="zh-TW" sz="3200" dirty="0"/>
              <a:t>: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5D4149A-9DDD-4F3A-888E-8F9A16031C0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59" b="89862" l="9973" r="89937">
                        <a14:foregroundMark x1="51315" y1="9831" x2="60471" y2="6759"/>
                        <a14:foregroundMark x1="60471" y1="6759" x2="60199" y2="10906"/>
                        <a14:foregroundMark x1="59474" y1="89708" x2="64461" y2="89555"/>
                        <a14:foregroundMark x1="64461" y1="89555" x2="65639" y2="88940"/>
                        <a14:foregroundMark x1="65277" y1="12135" x2="69991" y2="12135"/>
                        <a14:foregroundMark x1="69991" y1="12135" x2="74343" y2="10292"/>
                        <a14:foregroundMark x1="74343" y1="10292" x2="69719" y2="11214"/>
                        <a14:foregroundMark x1="69719" y1="11214" x2="74433" y2="9677"/>
                        <a14:foregroundMark x1="74433" y1="9677" x2="74615" y2="9677"/>
                        <a14:foregroundMark x1="65458" y1="11367" x2="73164" y2="9677"/>
                        <a14:foregroundMark x1="65458" y1="8909" x2="66908" y2="8449"/>
                        <a14:foregroundMark x1="13237" y1="21198" x2="19039" y2="20584"/>
                        <a14:foregroundMark x1="19039" y1="20584" x2="24297" y2="20584"/>
                        <a14:foregroundMark x1="24297" y1="20584" x2="45240" y2="17972"/>
                        <a14:foregroundMark x1="45240" y1="17972" x2="40707" y2="21505"/>
                        <a14:foregroundMark x1="40707" y1="21505" x2="14325" y2="24731"/>
                        <a14:foregroundMark x1="14325" y1="24731" x2="16591" y2="18126"/>
                        <a14:foregroundMark x1="16591" y1="18126" x2="21850" y2="18740"/>
                        <a14:foregroundMark x1="21850" y1="18740" x2="26473" y2="18280"/>
                        <a14:foregroundMark x1="26473" y1="18280" x2="28196" y2="10906"/>
                        <a14:foregroundMark x1="28196" y1="10906" x2="40888" y2="22734"/>
                        <a14:foregroundMark x1="40888" y1="22734" x2="45512" y2="23656"/>
                        <a14:foregroundMark x1="45512" y1="23656" x2="35993" y2="21813"/>
                        <a14:foregroundMark x1="35993" y1="21813" x2="33454" y2="29032"/>
                        <a14:foregroundMark x1="33454" y1="29032" x2="36174" y2="22581"/>
                        <a14:foregroundMark x1="36174" y1="22581" x2="36083" y2="30568"/>
                        <a14:foregroundMark x1="36083" y1="30568" x2="32457" y2="24885"/>
                        <a14:foregroundMark x1="32457" y1="24885" x2="32185" y2="21813"/>
                        <a14:foregroundMark x1="23391" y1="37020" x2="27199" y2="41628"/>
                        <a14:foregroundMark x1="27199" y1="41628" x2="31641" y2="42704"/>
                        <a14:foregroundMark x1="31641" y1="42704" x2="34723" y2="36713"/>
                        <a14:foregroundMark x1="34723" y1="36713" x2="34633" y2="35637"/>
                        <a14:foregroundMark x1="24660" y1="43318" x2="24025" y2="41475"/>
                        <a14:foregroundMark x1="24479" y1="42089" x2="23300" y2="41014"/>
                        <a14:foregroundMark x1="24660" y1="42396" x2="32729" y2="40860"/>
                        <a14:foregroundMark x1="27561" y1="43318" x2="30462" y2="43164"/>
                        <a14:foregroundMark x1="31550" y1="42704" x2="33092" y2="42704"/>
                        <a14:foregroundMark x1="15956" y1="18433" x2="13509" y2="21352"/>
                        <a14:foregroundMark x1="15594" y1="19355" x2="11877" y2="21352"/>
                        <a14:foregroundMark x1="13237" y1="20123" x2="9973" y2="22427"/>
                      </a14:backgroundRemoval>
                    </a14:imgEffect>
                  </a14:imgLayer>
                </a14:imgProps>
              </a:ext>
            </a:extLst>
          </a:blip>
          <a:srcRect l="8977" t="10978" r="51439" b="52881"/>
          <a:stretch/>
        </p:blipFill>
        <p:spPr>
          <a:xfrm>
            <a:off x="1641471" y="1428482"/>
            <a:ext cx="6969296" cy="37555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3C1AAB-ED82-4804-8911-8668FF10AE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6158" y="439069"/>
            <a:ext cx="2968845" cy="5979862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191D72E-983F-49EB-8841-8CC425116885}"/>
              </a:ext>
            </a:extLst>
          </p:cNvPr>
          <p:cNvSpPr/>
          <p:nvPr/>
        </p:nvSpPr>
        <p:spPr>
          <a:xfrm>
            <a:off x="7247086" y="3429000"/>
            <a:ext cx="1719072" cy="667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231FD4-2510-428A-BFA3-09D20C2EF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293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059519"/>
              </p:ext>
            </p:extLst>
          </p:nvPr>
        </p:nvGraphicFramePr>
        <p:xfrm>
          <a:off x="-2167249" y="2910980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76224" y="1972318"/>
            <a:ext cx="3062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清潔器具和環境</a:t>
            </a:r>
            <a:r>
              <a:rPr lang="en-US" altLang="zh-TW" sz="3200" dirty="0"/>
              <a:t>: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ED449AE-6C6C-4205-A833-53201E42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21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67BDE3-7502-418C-8EC8-218A55A3E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5655" r="10243"/>
          <a:stretch/>
        </p:blipFill>
        <p:spPr>
          <a:xfrm>
            <a:off x="3835383" y="248373"/>
            <a:ext cx="4158754" cy="23087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D1E40D0-7509-42D7-90A8-9055863EB6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9457" y="136525"/>
            <a:ext cx="3626319" cy="242056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BBB4A50-4CC4-4B57-BA1C-352C673600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0564" y="3428999"/>
            <a:ext cx="4154430" cy="27094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07D9FAD-84B7-4585-865C-E016768DD76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402" r="13483" b="-1"/>
          <a:stretch/>
        </p:blipFill>
        <p:spPr>
          <a:xfrm>
            <a:off x="8439841" y="3429000"/>
            <a:ext cx="3422539" cy="25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C287BA-800F-4330-9E29-423C339C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A22135E5-1A70-4E21-912D-173B692F89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946508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E1D7F565-3FA2-4F91-A379-9AEBDB4284DD}"/>
              </a:ext>
            </a:extLst>
          </p:cNvPr>
          <p:cNvSpPr txBox="1"/>
          <p:nvPr/>
        </p:nvSpPr>
        <p:spPr>
          <a:xfrm>
            <a:off x="685800" y="4086225"/>
            <a:ext cx="348615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74253D6-B45E-47FA-91E4-C8F59B8BC8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11" t="17394" r="6051" b="8087"/>
          <a:stretch/>
        </p:blipFill>
        <p:spPr>
          <a:xfrm>
            <a:off x="3724275" y="846927"/>
            <a:ext cx="8353425" cy="4982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2558EF9B-8FBD-4C0C-B597-C22296A4D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946358"/>
              </p:ext>
            </p:extLst>
          </p:nvPr>
        </p:nvGraphicFramePr>
        <p:xfrm>
          <a:off x="276224" y="1785938"/>
          <a:ext cx="3238331" cy="548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DEFDBFB-38F4-40B4-B8B0-984DF9FF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73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BDBED781-29C0-4105-AD54-6184E564D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0" t="7600" r="17400" b="8400"/>
          <a:stretch/>
        </p:blipFill>
        <p:spPr>
          <a:xfrm>
            <a:off x="9661122" y="1636626"/>
            <a:ext cx="2301700" cy="298231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2B50426-4355-4CDE-9C81-0A9CA3CD8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6" r="15082" b="5113"/>
          <a:stretch/>
        </p:blipFill>
        <p:spPr>
          <a:xfrm>
            <a:off x="3468690" y="1664497"/>
            <a:ext cx="2040192" cy="282892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C287BA-800F-4330-9E29-423C339C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A22135E5-1A70-4E21-912D-173B692F89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953952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E1D7F565-3FA2-4F91-A379-9AEBDB4284DD}"/>
              </a:ext>
            </a:extLst>
          </p:cNvPr>
          <p:cNvSpPr txBox="1"/>
          <p:nvPr/>
        </p:nvSpPr>
        <p:spPr>
          <a:xfrm>
            <a:off x="685800" y="4086225"/>
            <a:ext cx="348615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2558EF9B-8FBD-4C0C-B597-C22296A4D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185668"/>
              </p:ext>
            </p:extLst>
          </p:nvPr>
        </p:nvGraphicFramePr>
        <p:xfrm>
          <a:off x="428799" y="1690688"/>
          <a:ext cx="3238331" cy="6829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7BF9C039-9F2D-4E16-A7DC-B90EAA5855B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376" t="23637" r="9601" b="22899"/>
          <a:stretch/>
        </p:blipFill>
        <p:spPr>
          <a:xfrm>
            <a:off x="5464310" y="-53501"/>
            <a:ext cx="2797310" cy="191675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629BC9A-66BF-4470-93CF-17B1F3109F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0119" y="-206481"/>
            <a:ext cx="2688483" cy="22227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3278728-4851-4614-B831-D3018FD31D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78072" y="1782367"/>
            <a:ext cx="1743075" cy="261937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BF25E80-5927-4F55-AB50-C0F38EBE9F2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9399" t="11754" r="18033" b="10377"/>
          <a:stretch/>
        </p:blipFill>
        <p:spPr>
          <a:xfrm>
            <a:off x="7496345" y="1783560"/>
            <a:ext cx="2181225" cy="271462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B3A6922-63DA-4B99-B670-76FE50BDE04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10" t="13889" r="5193" b="12667"/>
          <a:stretch/>
        </p:blipFill>
        <p:spPr>
          <a:xfrm>
            <a:off x="4561679" y="4493421"/>
            <a:ext cx="3059366" cy="250507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A7B6D8A-7B0B-430B-BC47-BED3D600E54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6539" t="4843" r="15105" b="5624"/>
          <a:stretch/>
        </p:blipFill>
        <p:spPr>
          <a:xfrm>
            <a:off x="8144915" y="4493421"/>
            <a:ext cx="1743075" cy="228302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13F6E1E-E689-4B94-82F0-F683435EE4E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497" t="6000" r="23333" b="7833"/>
          <a:stretch/>
        </p:blipFill>
        <p:spPr>
          <a:xfrm>
            <a:off x="10253671" y="4867275"/>
            <a:ext cx="1081702" cy="178661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E81AC8D-68BF-492D-8294-B5A7F048581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68262" y="424392"/>
            <a:ext cx="1720850" cy="114723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40B140D-A84A-4C21-BC8E-360CF9DA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24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644520"/>
              </p:ext>
            </p:extLst>
          </p:nvPr>
        </p:nvGraphicFramePr>
        <p:xfrm>
          <a:off x="-557905" y="2406629"/>
          <a:ext cx="6208897" cy="639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696684" y="2114241"/>
            <a:ext cx="288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測量備料</a:t>
            </a:r>
            <a:r>
              <a:rPr lang="en-US" altLang="zh-TW" sz="3200" dirty="0"/>
              <a:t>: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32E8B6D-69F5-4020-96E3-C962A819ED5C}"/>
              </a:ext>
            </a:extLst>
          </p:cNvPr>
          <p:cNvGrpSpPr/>
          <p:nvPr/>
        </p:nvGrpSpPr>
        <p:grpSpPr>
          <a:xfrm>
            <a:off x="4171950" y="3177040"/>
            <a:ext cx="3233554" cy="3228974"/>
            <a:chOff x="-285473" y="6199550"/>
            <a:chExt cx="6502400" cy="1492884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995F7B70-E9B3-4072-9AE9-ED1DC7E71C79}"/>
                </a:ext>
              </a:extLst>
            </p:cNvPr>
            <p:cNvSpPr/>
            <p:nvPr/>
          </p:nvSpPr>
          <p:spPr>
            <a:xfrm>
              <a:off x="-285473" y="6199550"/>
              <a:ext cx="6502400" cy="14303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矩形: 圓角 4">
              <a:extLst>
                <a:ext uri="{FF2B5EF4-FFF2-40B4-BE49-F238E27FC236}">
                  <a16:creationId xmlns:a16="http://schemas.microsoft.com/office/drawing/2014/main" id="{2CA69108-DA8B-4FDC-9808-57A76BF0FE20}"/>
                </a:ext>
              </a:extLst>
            </p:cNvPr>
            <p:cNvSpPr txBox="1"/>
            <p:nvPr/>
          </p:nvSpPr>
          <p:spPr>
            <a:xfrm>
              <a:off x="233209" y="6367428"/>
              <a:ext cx="5280078" cy="1325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kern="1200" dirty="0">
                  <a:solidFill>
                    <a:schemeClr val="tx1"/>
                  </a:solidFill>
                </a:rPr>
                <a:t>油皮配方</a:t>
              </a:r>
              <a:r>
                <a:rPr lang="en-US" altLang="zh-TW" sz="2200" kern="1200" dirty="0">
                  <a:solidFill>
                    <a:schemeClr val="tx1"/>
                  </a:solidFill>
                </a:rPr>
                <a:t>(</a:t>
              </a:r>
              <a:r>
                <a:rPr lang="zh-TW" altLang="en-US" sz="2200" kern="1200" dirty="0">
                  <a:solidFill>
                    <a:schemeClr val="tx1"/>
                  </a:solidFill>
                </a:rPr>
                <a:t>單位公克</a:t>
              </a:r>
              <a:r>
                <a:rPr lang="en-US" altLang="zh-TW" sz="2200" kern="1200" dirty="0">
                  <a:solidFill>
                    <a:schemeClr val="tx1"/>
                  </a:solidFill>
                </a:rPr>
                <a:t>):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chemeClr val="accent1"/>
                  </a:solidFill>
                </a:rPr>
                <a:t>中粉 </a:t>
              </a:r>
              <a:r>
                <a:rPr lang="en-US" altLang="zh-TW" sz="2200" dirty="0">
                  <a:solidFill>
                    <a:schemeClr val="accent1"/>
                  </a:solidFill>
                </a:rPr>
                <a:t>175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chemeClr val="accent1"/>
                  </a:solidFill>
                </a:rPr>
                <a:t>全麥麵粉 </a:t>
              </a:r>
              <a:r>
                <a:rPr lang="en-US" altLang="zh-TW" sz="2200" dirty="0">
                  <a:solidFill>
                    <a:schemeClr val="accent1"/>
                  </a:solidFill>
                </a:rPr>
                <a:t>25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chemeClr val="accent1"/>
                  </a:solidFill>
                </a:rPr>
                <a:t>砂糖 </a:t>
              </a:r>
              <a:r>
                <a:rPr lang="en-US" altLang="zh-TW" sz="2200" dirty="0">
                  <a:solidFill>
                    <a:schemeClr val="accent1"/>
                  </a:solidFill>
                </a:rPr>
                <a:t>30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chemeClr val="accent1"/>
                  </a:solidFill>
                </a:rPr>
                <a:t>鹽 </a:t>
              </a:r>
              <a:r>
                <a:rPr lang="en-US" altLang="zh-TW" sz="2200" dirty="0">
                  <a:solidFill>
                    <a:schemeClr val="accent1"/>
                  </a:solidFill>
                </a:rPr>
                <a:t>2</a:t>
              </a:r>
              <a:endParaRPr lang="en-US" altLang="zh-TW" sz="22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chemeClr val="accent2">
                      <a:lumMod val="75000"/>
                    </a:schemeClr>
                  </a:solidFill>
                </a:rPr>
                <a:t>發酵奶油 </a:t>
              </a:r>
              <a:r>
                <a:rPr lang="en-US" altLang="zh-TW" sz="2200" dirty="0">
                  <a:solidFill>
                    <a:schemeClr val="accent2">
                      <a:lumMod val="75000"/>
                    </a:schemeClr>
                  </a:solidFill>
                </a:rPr>
                <a:t>25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rgbClr val="00B050"/>
                  </a:solidFill>
                </a:rPr>
                <a:t>水 </a:t>
              </a:r>
              <a:r>
                <a:rPr lang="en-US" altLang="zh-TW" sz="2200" dirty="0">
                  <a:solidFill>
                    <a:srgbClr val="00B050"/>
                  </a:solidFill>
                </a:rPr>
                <a:t>110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200" kern="1200" dirty="0"/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ED6A236-7DBD-4447-A45D-AAF3396D610E}"/>
              </a:ext>
            </a:extLst>
          </p:cNvPr>
          <p:cNvGrpSpPr/>
          <p:nvPr/>
        </p:nvGrpSpPr>
        <p:grpSpPr>
          <a:xfrm>
            <a:off x="7733727" y="2952748"/>
            <a:ext cx="3324798" cy="3333752"/>
            <a:chOff x="1625599" y="4967973"/>
            <a:chExt cx="6502400" cy="1533493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B9D484C5-E322-464F-94CD-7FD1A50046A8}"/>
                </a:ext>
              </a:extLst>
            </p:cNvPr>
            <p:cNvSpPr/>
            <p:nvPr/>
          </p:nvSpPr>
          <p:spPr>
            <a:xfrm>
              <a:off x="1625599" y="5071144"/>
              <a:ext cx="6502400" cy="14303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矩形: 圓角 4">
              <a:extLst>
                <a:ext uri="{FF2B5EF4-FFF2-40B4-BE49-F238E27FC236}">
                  <a16:creationId xmlns:a16="http://schemas.microsoft.com/office/drawing/2014/main" id="{1C8C83D6-8103-4747-ABEC-1A9E25103481}"/>
                </a:ext>
              </a:extLst>
            </p:cNvPr>
            <p:cNvSpPr txBox="1"/>
            <p:nvPr/>
          </p:nvSpPr>
          <p:spPr>
            <a:xfrm>
              <a:off x="1667493" y="4967973"/>
              <a:ext cx="6181082" cy="149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2200" kern="1200" dirty="0"/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chemeClr val="tx1"/>
                  </a:solidFill>
                </a:rPr>
                <a:t>油酥配方</a:t>
              </a:r>
              <a:r>
                <a:rPr lang="en-US" altLang="zh-TW" sz="2200" dirty="0">
                  <a:solidFill>
                    <a:schemeClr val="tx1"/>
                  </a:solidFill>
                </a:rPr>
                <a:t>(</a:t>
              </a:r>
              <a:r>
                <a:rPr lang="zh-TW" altLang="en-US" sz="2200" dirty="0">
                  <a:solidFill>
                    <a:schemeClr val="tx1"/>
                  </a:solidFill>
                </a:rPr>
                <a:t>單位公克</a:t>
              </a:r>
              <a:r>
                <a:rPr lang="en-US" altLang="zh-TW" sz="2200" dirty="0">
                  <a:solidFill>
                    <a:schemeClr val="tx1"/>
                  </a:solidFill>
                </a:rPr>
                <a:t>):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rgbClr val="5F5F5F"/>
                  </a:solidFill>
                </a:rPr>
                <a:t>砂糖 </a:t>
              </a:r>
              <a:r>
                <a:rPr lang="en-US" altLang="zh-TW" sz="2200" dirty="0">
                  <a:solidFill>
                    <a:srgbClr val="5F5F5F"/>
                  </a:solidFill>
                </a:rPr>
                <a:t>100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rgbClr val="FF66CC"/>
                  </a:solidFill>
                </a:rPr>
                <a:t>發酵奶油 </a:t>
              </a:r>
              <a:r>
                <a:rPr lang="en-US" altLang="zh-TW" sz="2200" dirty="0">
                  <a:solidFill>
                    <a:srgbClr val="FF66CC"/>
                  </a:solidFill>
                </a:rPr>
                <a:t>200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rgbClr val="7030A0"/>
                  </a:solidFill>
                </a:rPr>
                <a:t>低粉</a:t>
              </a:r>
              <a:r>
                <a:rPr lang="en-US" altLang="zh-TW" sz="2200" dirty="0">
                  <a:solidFill>
                    <a:srgbClr val="7030A0"/>
                  </a:solidFill>
                </a:rPr>
                <a:t>(</a:t>
              </a:r>
              <a:r>
                <a:rPr lang="zh-TW" altLang="en-US" sz="2200" dirty="0">
                  <a:solidFill>
                    <a:srgbClr val="7030A0"/>
                  </a:solidFill>
                </a:rPr>
                <a:t>過篩</a:t>
              </a:r>
              <a:r>
                <a:rPr lang="en-US" altLang="zh-TW" sz="2200" dirty="0">
                  <a:solidFill>
                    <a:srgbClr val="7030A0"/>
                  </a:solidFill>
                </a:rPr>
                <a:t>) 330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rgbClr val="7030A0"/>
                  </a:solidFill>
                </a:rPr>
                <a:t>熟黑芝麻粉 </a:t>
              </a:r>
              <a:r>
                <a:rPr lang="en-US" altLang="zh-TW" sz="2200" dirty="0">
                  <a:solidFill>
                    <a:srgbClr val="7030A0"/>
                  </a:solidFill>
                </a:rPr>
                <a:t>30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dirty="0">
                  <a:solidFill>
                    <a:srgbClr val="7030A0"/>
                  </a:solidFill>
                </a:rPr>
                <a:t>熟黑芝麻 </a:t>
              </a:r>
              <a:r>
                <a:rPr lang="en-US" altLang="zh-TW" sz="2200" dirty="0">
                  <a:solidFill>
                    <a:srgbClr val="7030A0"/>
                  </a:solidFill>
                </a:rPr>
                <a:t>30</a:t>
              </a:r>
            </a:p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200" kern="1200" dirty="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852697D-C3F1-436A-85C8-7910D20BD8BF}"/>
              </a:ext>
            </a:extLst>
          </p:cNvPr>
          <p:cNvGrpSpPr/>
          <p:nvPr/>
        </p:nvGrpSpPr>
        <p:grpSpPr>
          <a:xfrm>
            <a:off x="5113846" y="820857"/>
            <a:ext cx="4733925" cy="1430322"/>
            <a:chOff x="0" y="0"/>
            <a:chExt cx="6502400" cy="1430322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49CB5A3-55B4-4747-A1B4-964073120FE5}"/>
                </a:ext>
              </a:extLst>
            </p:cNvPr>
            <p:cNvSpPr/>
            <p:nvPr/>
          </p:nvSpPr>
          <p:spPr>
            <a:xfrm>
              <a:off x="0" y="0"/>
              <a:ext cx="6502400" cy="143032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矩形: 圓角 4">
              <a:extLst>
                <a:ext uri="{FF2B5EF4-FFF2-40B4-BE49-F238E27FC236}">
                  <a16:creationId xmlns:a16="http://schemas.microsoft.com/office/drawing/2014/main" id="{97C1D928-5A67-48CE-9D72-8CB3C4B89107}"/>
                </a:ext>
              </a:extLst>
            </p:cNvPr>
            <p:cNvSpPr txBox="1"/>
            <p:nvPr/>
          </p:nvSpPr>
          <p:spPr>
            <a:xfrm>
              <a:off x="41893" y="41893"/>
              <a:ext cx="4838107" cy="13465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200" kern="1200" dirty="0"/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BC63A7-23D2-42AF-AB6E-B4E2EE1833C7}"/>
              </a:ext>
            </a:extLst>
          </p:cNvPr>
          <p:cNvSpPr txBox="1"/>
          <p:nvPr/>
        </p:nvSpPr>
        <p:spPr>
          <a:xfrm>
            <a:off x="5849195" y="1050221"/>
            <a:ext cx="402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原味方塊酥</a:t>
            </a:r>
            <a:r>
              <a:rPr lang="en-US" altLang="zh-TW" sz="2400" dirty="0"/>
              <a:t>:</a:t>
            </a:r>
          </a:p>
          <a:p>
            <a:r>
              <a:rPr lang="zh-TW" altLang="en-US" sz="2400" dirty="0"/>
              <a:t>尺寸</a:t>
            </a:r>
            <a:r>
              <a:rPr lang="en-US" altLang="zh-TW" sz="2400" dirty="0"/>
              <a:t>:3</a:t>
            </a:r>
            <a:r>
              <a:rPr lang="zh-TW" altLang="en-US" sz="2400" dirty="0"/>
              <a:t>＊</a:t>
            </a:r>
            <a:r>
              <a:rPr lang="en-US" altLang="zh-TW" sz="2400" dirty="0"/>
              <a:t>3 </a:t>
            </a:r>
            <a:r>
              <a:rPr lang="zh-TW" altLang="en-US" sz="2400" dirty="0"/>
              <a:t>約 </a:t>
            </a:r>
            <a:r>
              <a:rPr lang="en-US" altLang="zh-TW" sz="2400" dirty="0"/>
              <a:t>120 </a:t>
            </a:r>
            <a:r>
              <a:rPr lang="zh-TW" altLang="en-US" sz="2400" dirty="0"/>
              <a:t>塊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A77C448-EB42-4842-A4DF-23C9108C0462}"/>
              </a:ext>
            </a:extLst>
          </p:cNvPr>
          <p:cNvGrpSpPr/>
          <p:nvPr/>
        </p:nvGrpSpPr>
        <p:grpSpPr>
          <a:xfrm>
            <a:off x="7196318" y="2151682"/>
            <a:ext cx="929709" cy="929709"/>
            <a:chOff x="5572690" y="1095497"/>
            <a:chExt cx="929709" cy="929709"/>
          </a:xfrm>
        </p:grpSpPr>
        <p:sp>
          <p:nvSpPr>
            <p:cNvPr id="18" name="箭號: 向下 17">
              <a:extLst>
                <a:ext uri="{FF2B5EF4-FFF2-40B4-BE49-F238E27FC236}">
                  <a16:creationId xmlns:a16="http://schemas.microsoft.com/office/drawing/2014/main" id="{D8A4D3E2-42F0-485A-B8E7-89A6BDD783FD}"/>
                </a:ext>
              </a:extLst>
            </p:cNvPr>
            <p:cNvSpPr/>
            <p:nvPr/>
          </p:nvSpPr>
          <p:spPr>
            <a:xfrm>
              <a:off x="5572690" y="1095497"/>
              <a:ext cx="929709" cy="929709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dk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箭號: 向下 4">
              <a:extLst>
                <a:ext uri="{FF2B5EF4-FFF2-40B4-BE49-F238E27FC236}">
                  <a16:creationId xmlns:a16="http://schemas.microsoft.com/office/drawing/2014/main" id="{9AE172BB-4333-440F-8CD9-7ECF3A141FD3}"/>
                </a:ext>
              </a:extLst>
            </p:cNvPr>
            <p:cNvSpPr txBox="1"/>
            <p:nvPr/>
          </p:nvSpPr>
          <p:spPr>
            <a:xfrm>
              <a:off x="5781875" y="1095497"/>
              <a:ext cx="511339" cy="6996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3600" kern="1200"/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A6B3D5-617C-4616-BC56-678A85E58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38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C287BA-800F-4330-9E29-423C339C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A22135E5-1A70-4E21-912D-173B692F89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258122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E1D7F565-3FA2-4F91-A379-9AEBDB4284DD}"/>
              </a:ext>
            </a:extLst>
          </p:cNvPr>
          <p:cNvSpPr txBox="1"/>
          <p:nvPr/>
        </p:nvSpPr>
        <p:spPr>
          <a:xfrm>
            <a:off x="685800" y="4086225"/>
            <a:ext cx="348615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2558EF9B-8FBD-4C0C-B597-C22296A4D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044009"/>
              </p:ext>
            </p:extLst>
          </p:nvPr>
        </p:nvGraphicFramePr>
        <p:xfrm>
          <a:off x="428799" y="1690688"/>
          <a:ext cx="3238331" cy="6829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7BF9C039-9F2D-4E16-A7DC-B90EAA5855B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376" t="23637" r="9601" b="22899"/>
          <a:stretch/>
        </p:blipFill>
        <p:spPr>
          <a:xfrm>
            <a:off x="5885959" y="250816"/>
            <a:ext cx="3105149" cy="21276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82A2DD2-C2AB-44FD-9407-A75C497AE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6789" y="2218839"/>
            <a:ext cx="2420322" cy="242032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DF1A639-0564-4823-93E4-2AC126328EB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96" t="12888" r="1872" b="10401"/>
          <a:stretch/>
        </p:blipFill>
        <p:spPr>
          <a:xfrm>
            <a:off x="9235375" y="203392"/>
            <a:ext cx="2563161" cy="205174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08C4146-393F-4999-BB65-310B5CC07E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1306" y="2426374"/>
            <a:ext cx="4884228" cy="48750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01ADF18-7F40-41FB-BEDD-CD3410B728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38508" y="532390"/>
            <a:ext cx="1725318" cy="114614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911CC1-32E9-4591-B4B8-D2517E2C45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36317" y="2732226"/>
            <a:ext cx="2426418" cy="242641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3F8A487-1B17-4107-B97D-67546B7C89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596" b="93410" l="6897" r="97537">
                        <a14:foregroundMark x1="96880" y1="10602" x2="89819" y2="22636"/>
                        <a14:foregroundMark x1="96880" y1="8596" x2="97209" y2="8596"/>
                        <a14:foregroundMark x1="52217" y1="89685" x2="50739" y2="91404"/>
                        <a14:foregroundMark x1="97701" y1="12607" x2="96880" y2="11461"/>
                        <a14:foregroundMark x1="96880" y1="10602" x2="96223" y2="17192"/>
                        <a14:foregroundMark x1="97209" y1="10888" x2="94417" y2="9456"/>
                        <a14:foregroundMark x1="48440" y1="16619" x2="28407" y2="46132"/>
                        <a14:foregroundMark x1="28407" y1="46132" x2="45156" y2="25501"/>
                        <a14:foregroundMark x1="45156" y1="25501" x2="33826" y2="40688"/>
                        <a14:foregroundMark x1="33826" y1="40688" x2="44992" y2="25215"/>
                        <a14:foregroundMark x1="44992" y1="25215" x2="23974" y2="57880"/>
                        <a14:foregroundMark x1="23974" y1="57880" x2="35632" y2="39542"/>
                        <a14:foregroundMark x1="35632" y1="39542" x2="8703" y2="89398"/>
                        <a14:foregroundMark x1="8703" y1="89398" x2="19704" y2="74785"/>
                        <a14:foregroundMark x1="19704" y1="74785" x2="8703" y2="87106"/>
                        <a14:foregroundMark x1="8703" y1="87106" x2="6897" y2="93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785" y="5013038"/>
            <a:ext cx="2781762" cy="15941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0137DB8-FE1B-46B2-BD8C-E143BF57AA4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344" t="27954" r="6871" b="27275"/>
          <a:stretch/>
        </p:blipFill>
        <p:spPr>
          <a:xfrm>
            <a:off x="6185069" y="2672402"/>
            <a:ext cx="1441508" cy="59651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4811E30-F4FD-4A6F-BF93-F98C237CCF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91306" y="2556162"/>
            <a:ext cx="1112132" cy="111213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D02A4DD-296B-4585-AE53-F7EE937BBE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613" t="21211" r="7499" b="28087"/>
          <a:stretch/>
        </p:blipFill>
        <p:spPr>
          <a:xfrm rot="3038589">
            <a:off x="6970535" y="3801505"/>
            <a:ext cx="1536554" cy="975159"/>
          </a:xfrm>
          <a:prstGeom prst="rect">
            <a:avLst/>
          </a:prstGeom>
        </p:spPr>
      </p:pic>
      <p:sp>
        <p:nvSpPr>
          <p:cNvPr id="16" name="投影片編號版面配置區 15">
            <a:extLst>
              <a:ext uri="{FF2B5EF4-FFF2-40B4-BE49-F238E27FC236}">
                <a16:creationId xmlns:a16="http://schemas.microsoft.com/office/drawing/2014/main" id="{6A9CB2C9-C2C8-413F-A2B4-E25807EC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70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633137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34765"/>
              </p:ext>
            </p:extLst>
          </p:nvPr>
        </p:nvGraphicFramePr>
        <p:xfrm>
          <a:off x="-2167249" y="2910980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471319797"/>
              </p:ext>
            </p:extLst>
          </p:nvPr>
        </p:nvGraphicFramePr>
        <p:xfrm>
          <a:off x="3592352" y="159391"/>
          <a:ext cx="8128000" cy="6501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61394" y="1972318"/>
            <a:ext cx="287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油皮製作步驟</a:t>
            </a:r>
            <a:r>
              <a:rPr lang="en-US" altLang="zh-TW" sz="3200" dirty="0"/>
              <a:t>:</a:t>
            </a:r>
          </a:p>
        </p:txBody>
      </p:sp>
      <p:pic>
        <p:nvPicPr>
          <p:cNvPr id="11" name="圖片 10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2258" y="1956091"/>
            <a:ext cx="720187" cy="777946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11F719-B340-4C18-B23C-B333C749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A520F33-5DDD-4B17-ACB3-F0D42010DAC3}"/>
              </a:ext>
            </a:extLst>
          </p:cNvPr>
          <p:cNvSpPr txBox="1"/>
          <p:nvPr/>
        </p:nvSpPr>
        <p:spPr>
          <a:xfrm>
            <a:off x="3232258" y="2699398"/>
            <a:ext cx="72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</a:rPr>
              <a:t>操作影片</a:t>
            </a:r>
          </a:p>
        </p:txBody>
      </p:sp>
    </p:spTree>
    <p:extLst>
      <p:ext uri="{BB962C8B-B14F-4D97-AF65-F5344CB8AC3E}">
        <p14:creationId xmlns:p14="http://schemas.microsoft.com/office/powerpoint/2010/main" val="329518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id="{40B1C569-A3F5-4475-84F3-7A3B7CA5794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6F485DC0-045A-455E-A236-944BC0544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8087746"/>
              </p:ext>
            </p:extLst>
          </p:nvPr>
        </p:nvGraphicFramePr>
        <p:xfrm>
          <a:off x="-2192416" y="2734037"/>
          <a:ext cx="9562931" cy="58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69216851"/>
              </p:ext>
            </p:extLst>
          </p:nvPr>
        </p:nvGraphicFramePr>
        <p:xfrm>
          <a:off x="3592352" y="159391"/>
          <a:ext cx="8128000" cy="6501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69783" y="1775721"/>
            <a:ext cx="2877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油酥製作步驟</a:t>
            </a:r>
            <a:r>
              <a:rPr lang="en-US" altLang="zh-TW" sz="3200" dirty="0"/>
              <a:t>:</a:t>
            </a:r>
          </a:p>
          <a:p>
            <a:r>
              <a:rPr lang="en-US" altLang="zh-TW" sz="3200" dirty="0"/>
              <a:t>(</a:t>
            </a:r>
            <a:r>
              <a:rPr lang="zh-TW" altLang="en-US" sz="3200" dirty="0"/>
              <a:t>糖油拌合法</a:t>
            </a:r>
            <a:r>
              <a:rPr lang="en-US" altLang="zh-TW" sz="3200" dirty="0"/>
              <a:t>)</a:t>
            </a:r>
          </a:p>
        </p:txBody>
      </p:sp>
      <p:pic>
        <p:nvPicPr>
          <p:cNvPr id="11" name="圖片 10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2258" y="1956091"/>
            <a:ext cx="720187" cy="777946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EBBE27-18A6-479E-A09E-CE8A2D0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AA81D7C-37AB-4C7F-AF98-181CFE903C35}"/>
              </a:ext>
            </a:extLst>
          </p:cNvPr>
          <p:cNvSpPr txBox="1"/>
          <p:nvPr/>
        </p:nvSpPr>
        <p:spPr>
          <a:xfrm>
            <a:off x="3247062" y="2704743"/>
            <a:ext cx="720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bg2">
                    <a:lumMod val="50000"/>
                  </a:schemeClr>
                </a:solidFill>
              </a:rPr>
              <a:t>操作影片</a:t>
            </a:r>
          </a:p>
        </p:txBody>
      </p:sp>
    </p:spTree>
    <p:extLst>
      <p:ext uri="{BB962C8B-B14F-4D97-AF65-F5344CB8AC3E}">
        <p14:creationId xmlns:p14="http://schemas.microsoft.com/office/powerpoint/2010/main" val="237710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C287BA-800F-4330-9E29-423C339C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        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A22135E5-1A70-4E21-912D-173B692F89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834979"/>
              </p:ext>
            </p:extLst>
          </p:nvPr>
        </p:nvGraphicFramePr>
        <p:xfrm>
          <a:off x="276224" y="49503"/>
          <a:ext cx="2152651" cy="1568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E1D7F565-3FA2-4F91-A379-9AEBDB4284DD}"/>
              </a:ext>
            </a:extLst>
          </p:cNvPr>
          <p:cNvSpPr txBox="1"/>
          <p:nvPr/>
        </p:nvSpPr>
        <p:spPr>
          <a:xfrm>
            <a:off x="685800" y="4086225"/>
            <a:ext cx="348615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2558EF9B-8FBD-4C0C-B597-C22296A4D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087303"/>
              </p:ext>
            </p:extLst>
          </p:nvPr>
        </p:nvGraphicFramePr>
        <p:xfrm>
          <a:off x="276224" y="1934054"/>
          <a:ext cx="3238331" cy="4874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0B0095C5-45A1-40A3-9870-EDB7140438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832" t="24653" r="6528" b="25140"/>
          <a:stretch/>
        </p:blipFill>
        <p:spPr>
          <a:xfrm>
            <a:off x="3862387" y="218234"/>
            <a:ext cx="3114675" cy="178439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8888C44-322D-4265-8E39-4463BFBE2D9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7" t="22361" r="4545" b="16056"/>
          <a:stretch/>
        </p:blipFill>
        <p:spPr>
          <a:xfrm>
            <a:off x="5924551" y="2314575"/>
            <a:ext cx="5991225" cy="40005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7F076D2-F1E6-45F9-9ADC-A256E9A02F7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727" r="10363" b="3454"/>
          <a:stretch/>
        </p:blipFill>
        <p:spPr>
          <a:xfrm>
            <a:off x="4311239" y="2101415"/>
            <a:ext cx="1700938" cy="24003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9DB9824-3031-4824-A94C-B022960DBF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71950" y="4813658"/>
            <a:ext cx="1840227" cy="1840227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54A6461-6256-4CD9-B40B-1274ECAD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382B-D63B-4988-BA5F-FBDDEF6FD2F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5960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3232</TotalTime>
  <Words>1563</Words>
  <Application>Microsoft Office PowerPoint</Application>
  <PresentationFormat>寬螢幕</PresentationFormat>
  <Paragraphs>251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Microsoft JhengHei Light</vt:lpstr>
      <vt:lpstr>新細明體</vt:lpstr>
      <vt:lpstr>Arial</vt:lpstr>
      <vt:lpstr>Calibri</vt:lpstr>
      <vt:lpstr>Calibri Light</vt:lpstr>
      <vt:lpstr>Office 佈景主題</vt:lpstr>
      <vt:lpstr>嘉義美食製備課程教材</vt:lpstr>
      <vt:lpstr>PowerPoint 簡報</vt:lpstr>
      <vt:lpstr>         </vt:lpstr>
      <vt:lpstr>         </vt:lpstr>
      <vt:lpstr>PowerPoint 簡報</vt:lpstr>
      <vt:lpstr>         </vt:lpstr>
      <vt:lpstr>PowerPoint 簡報</vt:lpstr>
      <vt:lpstr>PowerPoint 簡報</vt:lpstr>
      <vt:lpstr>    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</vt:lpstr>
      <vt:lpstr>PowerPoint 簡報</vt:lpstr>
      <vt:lpstr>        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方塊酥</dc:title>
  <dc:creator>陸澤聿</dc:creator>
  <cp:lastModifiedBy>陸澤聿</cp:lastModifiedBy>
  <cp:revision>133</cp:revision>
  <dcterms:created xsi:type="dcterms:W3CDTF">2023-05-22T08:58:43Z</dcterms:created>
  <dcterms:modified xsi:type="dcterms:W3CDTF">2023-06-12T05:43:49Z</dcterms:modified>
</cp:coreProperties>
</file>